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8" r:id="rId3"/>
    <p:sldId id="259" r:id="rId4"/>
    <p:sldId id="260" r:id="rId5"/>
    <p:sldId id="262" r:id="rId6"/>
    <p:sldId id="261" r:id="rId7"/>
    <p:sldId id="257" r:id="rId8"/>
  </p:sldIdLst>
  <p:sldSz cx="9144000" cy="6858000" type="screen4x3"/>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740"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60F4142-54BE-45D1-0595-F7A3C3B8C67D}"/>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CA"/>
          </a:p>
        </p:txBody>
      </p:sp>
      <p:sp>
        <p:nvSpPr>
          <p:cNvPr id="3" name="Date Placeholder 2">
            <a:extLst>
              <a:ext uri="{FF2B5EF4-FFF2-40B4-BE49-F238E27FC236}">
                <a16:creationId xmlns:a16="http://schemas.microsoft.com/office/drawing/2014/main" id="{95EF5F07-03A8-1548-25DC-B255AE08F218}"/>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A919523A-9675-452F-B73E-F2903823BFF6}" type="datetimeFigureOut">
              <a:rPr lang="en-CA"/>
              <a:pPr>
                <a:defRPr/>
              </a:pPr>
              <a:t>2026-01-22</a:t>
            </a:fld>
            <a:endParaRPr lang="en-CA"/>
          </a:p>
        </p:txBody>
      </p:sp>
      <p:sp>
        <p:nvSpPr>
          <p:cNvPr id="4" name="Slide Image Placeholder 3">
            <a:extLst>
              <a:ext uri="{FF2B5EF4-FFF2-40B4-BE49-F238E27FC236}">
                <a16:creationId xmlns:a16="http://schemas.microsoft.com/office/drawing/2014/main" id="{58665891-456B-6524-C315-93A0DF12C722}"/>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CA" noProof="0"/>
          </a:p>
        </p:txBody>
      </p:sp>
      <p:sp>
        <p:nvSpPr>
          <p:cNvPr id="5" name="Notes Placeholder 4">
            <a:extLst>
              <a:ext uri="{FF2B5EF4-FFF2-40B4-BE49-F238E27FC236}">
                <a16:creationId xmlns:a16="http://schemas.microsoft.com/office/drawing/2014/main" id="{706196B9-1FF0-75B6-A564-0F249F66F9D0}"/>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a:extLst>
              <a:ext uri="{FF2B5EF4-FFF2-40B4-BE49-F238E27FC236}">
                <a16:creationId xmlns:a16="http://schemas.microsoft.com/office/drawing/2014/main" id="{5E92B1FF-11CE-76C5-02EE-96537B2EC7C6}"/>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CA"/>
          </a:p>
        </p:txBody>
      </p:sp>
      <p:sp>
        <p:nvSpPr>
          <p:cNvPr id="7" name="Slide Number Placeholder 6">
            <a:extLst>
              <a:ext uri="{FF2B5EF4-FFF2-40B4-BE49-F238E27FC236}">
                <a16:creationId xmlns:a16="http://schemas.microsoft.com/office/drawing/2014/main" id="{97589CA5-19E5-496D-1AF0-2C481F5DD824}"/>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CFC1608D-BCF7-41A7-A0EF-DC6DB3D1921D}" type="slidenum">
              <a:rPr lang="en-CA" altLang="en-US"/>
              <a:pPr/>
              <a:t>‹#›</a:t>
            </a:fld>
            <a:endParaRPr lang="en-CA"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E5B282B6-9889-B670-9016-3CDF5C41AF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61065FCE-B34E-708C-69B4-7D977CB508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0244" name="Slide Number Placeholder 3">
            <a:extLst>
              <a:ext uri="{FF2B5EF4-FFF2-40B4-BE49-F238E27FC236}">
                <a16:creationId xmlns:a16="http://schemas.microsoft.com/office/drawing/2014/main" id="{EE867107-50CB-6ED2-4A48-9AB1E131F14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F013951-DD76-4E6D-9F12-9FB1C108804F}" type="slidenum">
              <a:rPr lang="en-CA" altLang="en-US">
                <a:latin typeface="Arial" panose="020B0604020202020204" pitchFamily="34" charset="0"/>
              </a:rPr>
              <a:pPr>
                <a:spcBef>
                  <a:spcPct val="0"/>
                </a:spcBef>
              </a:pPr>
              <a:t>1</a:t>
            </a:fld>
            <a:endParaRPr lang="en-CA"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30DFE547-B0C1-E623-9158-1D69BBCEB6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2C1CC999-26D1-8C52-F945-65556B8985A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2292" name="Slide Number Placeholder 3">
            <a:extLst>
              <a:ext uri="{FF2B5EF4-FFF2-40B4-BE49-F238E27FC236}">
                <a16:creationId xmlns:a16="http://schemas.microsoft.com/office/drawing/2014/main" id="{2851B18E-3650-13F2-D8B5-E999D81C44E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2167D5-FB4D-4C78-ABAE-31AF24338220}" type="slidenum">
              <a:rPr lang="en-CA" altLang="en-US">
                <a:latin typeface="Arial" panose="020B0604020202020204" pitchFamily="34" charset="0"/>
              </a:rPr>
              <a:pPr>
                <a:spcBef>
                  <a:spcPct val="0"/>
                </a:spcBef>
              </a:pPr>
              <a:t>2</a:t>
            </a:fld>
            <a:endParaRPr lang="en-CA"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A8D04EA5-3D60-7C1E-6BAF-48347D2EAB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34018576-4A3E-A6BF-7329-14F3C3507C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4340" name="Slide Number Placeholder 3">
            <a:extLst>
              <a:ext uri="{FF2B5EF4-FFF2-40B4-BE49-F238E27FC236}">
                <a16:creationId xmlns:a16="http://schemas.microsoft.com/office/drawing/2014/main" id="{52B031C0-3C12-9645-2C6F-C692806765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144210C-C127-42E6-B9ED-C56815728C73}" type="slidenum">
              <a:rPr lang="en-CA" altLang="en-US">
                <a:latin typeface="Arial" panose="020B0604020202020204" pitchFamily="34" charset="0"/>
              </a:rPr>
              <a:pPr>
                <a:spcBef>
                  <a:spcPct val="0"/>
                </a:spcBef>
              </a:pPr>
              <a:t>3</a:t>
            </a:fld>
            <a:endParaRPr lang="en-CA"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76C74E1E-5F70-9AB4-8B6E-2A18F9E68D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BEAB984-D782-73C7-5497-09D71F4B791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6388" name="Slide Number Placeholder 3">
            <a:extLst>
              <a:ext uri="{FF2B5EF4-FFF2-40B4-BE49-F238E27FC236}">
                <a16:creationId xmlns:a16="http://schemas.microsoft.com/office/drawing/2014/main" id="{0C5AA8D7-D4D0-B86A-F531-114952835D1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839F372-A2E1-4860-8344-BEEE7227B452}" type="slidenum">
              <a:rPr lang="en-CA" altLang="en-US">
                <a:latin typeface="Arial" panose="020B0604020202020204" pitchFamily="34" charset="0"/>
              </a:rPr>
              <a:pPr>
                <a:spcBef>
                  <a:spcPct val="0"/>
                </a:spcBef>
              </a:pPr>
              <a:t>4</a:t>
            </a:fld>
            <a:endParaRPr lang="en-CA"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AC2093E4-ADD1-0B4C-D72C-265FC7DA94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92A753E2-6557-2B8B-C567-3F15D20142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8436" name="Slide Number Placeholder 3">
            <a:extLst>
              <a:ext uri="{FF2B5EF4-FFF2-40B4-BE49-F238E27FC236}">
                <a16:creationId xmlns:a16="http://schemas.microsoft.com/office/drawing/2014/main" id="{251A9B14-786B-B9F0-722F-8E976D7BD6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93216C1-CC07-4EEE-A73C-41D4550CD651}" type="slidenum">
              <a:rPr lang="en-CA" altLang="en-US">
                <a:latin typeface="Arial" panose="020B0604020202020204" pitchFamily="34" charset="0"/>
              </a:rPr>
              <a:pPr>
                <a:spcBef>
                  <a:spcPct val="0"/>
                </a:spcBef>
              </a:pPr>
              <a:t>5</a:t>
            </a:fld>
            <a:endParaRPr lang="en-CA"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193464C0-9C31-95BA-8F2E-E4C8BA52CA7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B33A77C-6BB9-FA2C-C49F-74D87F4B91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20484" name="Slide Number Placeholder 3">
            <a:extLst>
              <a:ext uri="{FF2B5EF4-FFF2-40B4-BE49-F238E27FC236}">
                <a16:creationId xmlns:a16="http://schemas.microsoft.com/office/drawing/2014/main" id="{1A7B921E-B0A6-3F63-DA3B-A6A6ECAD1EF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2EEBBF-C6F9-4608-A140-833A37BE7B5A}" type="slidenum">
              <a:rPr lang="en-CA" altLang="en-US">
                <a:latin typeface="Arial" panose="020B0604020202020204" pitchFamily="34" charset="0"/>
              </a:rPr>
              <a:pPr>
                <a:spcBef>
                  <a:spcPct val="0"/>
                </a:spcBef>
              </a:pPr>
              <a:t>6</a:t>
            </a:fld>
            <a:endParaRPr lang="en-CA"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3EF94FF9-6C9A-7CFF-3C33-8B2B75E297D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729157AA-4508-CDD5-62AF-69B44A83CD3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22532" name="Slide Number Placeholder 3">
            <a:extLst>
              <a:ext uri="{FF2B5EF4-FFF2-40B4-BE49-F238E27FC236}">
                <a16:creationId xmlns:a16="http://schemas.microsoft.com/office/drawing/2014/main" id="{A9914DBF-887B-FE2D-FF37-4730D3E7AEA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83315D4-BAE9-4A5D-8E4A-BEF3EB754152}" type="slidenum">
              <a:rPr lang="en-CA" altLang="en-US">
                <a:latin typeface="Arial" panose="020B0604020202020204" pitchFamily="34" charset="0"/>
              </a:rPr>
              <a:pPr>
                <a:spcBef>
                  <a:spcPct val="0"/>
                </a:spcBef>
              </a:pPr>
              <a:t>7</a:t>
            </a:fld>
            <a:endParaRPr lang="en-CA"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CA97C06-3788-401C-45ED-790069793206}"/>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Rectangle 2">
            <a:extLst>
              <a:ext uri="{FF2B5EF4-FFF2-40B4-BE49-F238E27FC236}">
                <a16:creationId xmlns:a16="http://schemas.microsoft.com/office/drawing/2014/main" id="{3D0E74EC-0E95-EB8F-F8D4-4317FB97CE69}"/>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 name="Rectangle 3">
            <a:extLst>
              <a:ext uri="{FF2B5EF4-FFF2-40B4-BE49-F238E27FC236}">
                <a16:creationId xmlns:a16="http://schemas.microsoft.com/office/drawing/2014/main" id="{FCD7C4AF-0447-B01B-7EDE-769E1041159C}"/>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AB5217DB-31C2-7011-6DB9-38A1BCD05995}"/>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Straight Connector 5">
            <a:extLst>
              <a:ext uri="{FF2B5EF4-FFF2-40B4-BE49-F238E27FC236}">
                <a16:creationId xmlns:a16="http://schemas.microsoft.com/office/drawing/2014/main" id="{247B3C5A-4C3E-F7E9-BAD2-F1EC07C09CD4}"/>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7" name="Straight Connector 6">
            <a:extLst>
              <a:ext uri="{FF2B5EF4-FFF2-40B4-BE49-F238E27FC236}">
                <a16:creationId xmlns:a16="http://schemas.microsoft.com/office/drawing/2014/main" id="{C9A562B5-7303-B14C-41D6-396DB40DE2C3}"/>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 name="Straight Connector 9">
            <a:extLst>
              <a:ext uri="{FF2B5EF4-FFF2-40B4-BE49-F238E27FC236}">
                <a16:creationId xmlns:a16="http://schemas.microsoft.com/office/drawing/2014/main" id="{880E853D-E99A-3409-8665-8D7FFF40ADFA}"/>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1" name="Straight Connector 10">
            <a:extLst>
              <a:ext uri="{FF2B5EF4-FFF2-40B4-BE49-F238E27FC236}">
                <a16:creationId xmlns:a16="http://schemas.microsoft.com/office/drawing/2014/main" id="{28CC011C-52D9-76CE-AED7-0E245EEA770C}"/>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2" name="Straight Connector 11">
            <a:extLst>
              <a:ext uri="{FF2B5EF4-FFF2-40B4-BE49-F238E27FC236}">
                <a16:creationId xmlns:a16="http://schemas.microsoft.com/office/drawing/2014/main" id="{9DA3BDBE-C334-084C-5321-350FC57020F6}"/>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Straight Connector 12">
            <a:extLst>
              <a:ext uri="{FF2B5EF4-FFF2-40B4-BE49-F238E27FC236}">
                <a16:creationId xmlns:a16="http://schemas.microsoft.com/office/drawing/2014/main" id="{82B93C2A-2AF3-36D7-5E7F-E64060DF2B13}"/>
              </a:ext>
            </a:extLst>
          </p:cNvPr>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4" name="Rectangle 13">
            <a:extLst>
              <a:ext uri="{FF2B5EF4-FFF2-40B4-BE49-F238E27FC236}">
                <a16:creationId xmlns:a16="http://schemas.microsoft.com/office/drawing/2014/main" id="{3FE70149-2E93-5AA4-482C-27BFBB7F3962}"/>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Oval 14">
            <a:extLst>
              <a:ext uri="{FF2B5EF4-FFF2-40B4-BE49-F238E27FC236}">
                <a16:creationId xmlns:a16="http://schemas.microsoft.com/office/drawing/2014/main" id="{5B5CCAB2-C8C1-82F8-7463-F3C4C7587BD2}"/>
              </a:ext>
            </a:extLst>
          </p:cNvPr>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Oval 15">
            <a:extLst>
              <a:ext uri="{FF2B5EF4-FFF2-40B4-BE49-F238E27FC236}">
                <a16:creationId xmlns:a16="http://schemas.microsoft.com/office/drawing/2014/main" id="{D00CC50F-80B4-2191-D8F2-2CCCB48A56D2}"/>
              </a:ext>
            </a:extLst>
          </p:cNvPr>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5AEDEB17-B4AB-EE11-5B3C-A97554F222F3}"/>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601D3C8C-D284-E9F8-B669-03C2ECA5F314}"/>
              </a:ext>
            </a:extLst>
          </p:cNvPr>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Oval 18">
            <a:extLst>
              <a:ext uri="{FF2B5EF4-FFF2-40B4-BE49-F238E27FC236}">
                <a16:creationId xmlns:a16="http://schemas.microsoft.com/office/drawing/2014/main" id="{B5D353A6-BC83-61BE-F1DE-CF6BA1323B62}"/>
              </a:ext>
            </a:extLst>
          </p:cNvPr>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0" name="Date Placeholder 27">
            <a:extLst>
              <a:ext uri="{FF2B5EF4-FFF2-40B4-BE49-F238E27FC236}">
                <a16:creationId xmlns:a16="http://schemas.microsoft.com/office/drawing/2014/main" id="{D455F12C-ACDE-9DC7-9394-EDF1B3CFF40E}"/>
              </a:ext>
            </a:extLst>
          </p:cNvPr>
          <p:cNvSpPr>
            <a:spLocks noGrp="1"/>
          </p:cNvSpPr>
          <p:nvPr>
            <p:ph type="dt" sz="half" idx="10"/>
          </p:nvPr>
        </p:nvSpPr>
        <p:spPr bwMode="auto">
          <a:xfrm rot="5400000">
            <a:off x="7764463" y="1174750"/>
            <a:ext cx="2286000" cy="381000"/>
          </a:xfrm>
        </p:spPr>
        <p:txBody>
          <a:bodyPr/>
          <a:lstStyle>
            <a:lvl1pPr>
              <a:defRPr/>
            </a:lvl1pPr>
          </a:lstStyle>
          <a:p>
            <a:pPr>
              <a:defRPr/>
            </a:pPr>
            <a:fld id="{812B89A3-1BD5-42F6-9E69-D510E09E606E}" type="datetimeFigureOut">
              <a:rPr lang="en-CA"/>
              <a:pPr>
                <a:defRPr/>
              </a:pPr>
              <a:t>2026-01-22</a:t>
            </a:fld>
            <a:endParaRPr lang="en-CA"/>
          </a:p>
        </p:txBody>
      </p:sp>
      <p:sp>
        <p:nvSpPr>
          <p:cNvPr id="21" name="Footer Placeholder 16">
            <a:extLst>
              <a:ext uri="{FF2B5EF4-FFF2-40B4-BE49-F238E27FC236}">
                <a16:creationId xmlns:a16="http://schemas.microsoft.com/office/drawing/2014/main" id="{9D5DA24F-7953-B605-B9C4-4E02F65157BE}"/>
              </a:ext>
            </a:extLst>
          </p:cNvPr>
          <p:cNvSpPr>
            <a:spLocks noGrp="1"/>
          </p:cNvSpPr>
          <p:nvPr>
            <p:ph type="ftr" sz="quarter" idx="11"/>
          </p:nvPr>
        </p:nvSpPr>
        <p:spPr bwMode="auto">
          <a:xfrm rot="5400000">
            <a:off x="7077076" y="4181475"/>
            <a:ext cx="3657600" cy="384175"/>
          </a:xfrm>
        </p:spPr>
        <p:txBody>
          <a:bodyPr/>
          <a:lstStyle>
            <a:lvl1pPr>
              <a:defRPr/>
            </a:lvl1pPr>
          </a:lstStyle>
          <a:p>
            <a:pPr>
              <a:defRPr/>
            </a:pPr>
            <a:endParaRPr lang="en-CA"/>
          </a:p>
        </p:txBody>
      </p:sp>
      <p:sp>
        <p:nvSpPr>
          <p:cNvPr id="22" name="Slide Number Placeholder 28">
            <a:extLst>
              <a:ext uri="{FF2B5EF4-FFF2-40B4-BE49-F238E27FC236}">
                <a16:creationId xmlns:a16="http://schemas.microsoft.com/office/drawing/2014/main" id="{A61E1E8A-1D36-5872-2D32-D463F0EE4167}"/>
              </a:ext>
            </a:extLst>
          </p:cNvPr>
          <p:cNvSpPr>
            <a:spLocks noGrp="1"/>
          </p:cNvSpPr>
          <p:nvPr>
            <p:ph type="sldNum" sz="quarter" idx="12"/>
          </p:nvPr>
        </p:nvSpPr>
        <p:spPr bwMode="auto">
          <a:xfrm>
            <a:off x="1325563" y="4929188"/>
            <a:ext cx="609600" cy="517525"/>
          </a:xfrm>
        </p:spPr>
        <p:txBody>
          <a:bodyPr/>
          <a:lstStyle>
            <a:lvl1pPr>
              <a:defRPr/>
            </a:lvl1pPr>
          </a:lstStyle>
          <a:p>
            <a:fld id="{9FB77185-4C5C-4225-9875-0C24F7CE538E}" type="slidenum">
              <a:rPr lang="en-CA" altLang="en-US"/>
              <a:pPr/>
              <a:t>‹#›</a:t>
            </a:fld>
            <a:endParaRPr lang="en-CA" altLang="en-US"/>
          </a:p>
        </p:txBody>
      </p:sp>
    </p:spTree>
    <p:extLst>
      <p:ext uri="{BB962C8B-B14F-4D97-AF65-F5344CB8AC3E}">
        <p14:creationId xmlns:p14="http://schemas.microsoft.com/office/powerpoint/2010/main" val="107685233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525D68F8-FA6D-7237-D0F3-3B03696795F3}"/>
              </a:ext>
            </a:extLst>
          </p:cNvPr>
          <p:cNvSpPr>
            <a:spLocks noGrp="1"/>
          </p:cNvSpPr>
          <p:nvPr>
            <p:ph type="dt" sz="half" idx="10"/>
          </p:nvPr>
        </p:nvSpPr>
        <p:spPr/>
        <p:txBody>
          <a:bodyPr/>
          <a:lstStyle>
            <a:lvl1pPr>
              <a:defRPr/>
            </a:lvl1pPr>
          </a:lstStyle>
          <a:p>
            <a:pPr>
              <a:defRPr/>
            </a:pPr>
            <a:fld id="{C709EFED-72F6-48B2-AE2C-DD3DB4B7BA51}" type="datetimeFigureOut">
              <a:rPr lang="en-CA"/>
              <a:pPr>
                <a:defRPr/>
              </a:pPr>
              <a:t>2026-01-22</a:t>
            </a:fld>
            <a:endParaRPr lang="en-CA"/>
          </a:p>
        </p:txBody>
      </p:sp>
      <p:sp>
        <p:nvSpPr>
          <p:cNvPr id="5" name="Footer Placeholder 2">
            <a:extLst>
              <a:ext uri="{FF2B5EF4-FFF2-40B4-BE49-F238E27FC236}">
                <a16:creationId xmlns:a16="http://schemas.microsoft.com/office/drawing/2014/main" id="{2C487D67-ED3B-E6C0-5D9D-50B38C33C447}"/>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22">
            <a:extLst>
              <a:ext uri="{FF2B5EF4-FFF2-40B4-BE49-F238E27FC236}">
                <a16:creationId xmlns:a16="http://schemas.microsoft.com/office/drawing/2014/main" id="{7D65DFA4-A2B7-20B9-F50C-3C28858E3CBF}"/>
              </a:ext>
            </a:extLst>
          </p:cNvPr>
          <p:cNvSpPr>
            <a:spLocks noGrp="1"/>
          </p:cNvSpPr>
          <p:nvPr>
            <p:ph type="sldNum" sz="quarter" idx="12"/>
          </p:nvPr>
        </p:nvSpPr>
        <p:spPr/>
        <p:txBody>
          <a:bodyPr/>
          <a:lstStyle>
            <a:lvl1pPr>
              <a:defRPr/>
            </a:lvl1pPr>
          </a:lstStyle>
          <a:p>
            <a:fld id="{57F29A68-001E-4658-8D5B-526DC715534B}" type="slidenum">
              <a:rPr lang="en-CA" altLang="en-US"/>
              <a:pPr/>
              <a:t>‹#›</a:t>
            </a:fld>
            <a:endParaRPr lang="en-CA" altLang="en-US"/>
          </a:p>
        </p:txBody>
      </p:sp>
    </p:spTree>
    <p:extLst>
      <p:ext uri="{BB962C8B-B14F-4D97-AF65-F5344CB8AC3E}">
        <p14:creationId xmlns:p14="http://schemas.microsoft.com/office/powerpoint/2010/main" val="146042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71449506-6355-845D-2C7A-7BE34000B089}"/>
              </a:ext>
            </a:extLst>
          </p:cNvPr>
          <p:cNvSpPr>
            <a:spLocks noGrp="1"/>
          </p:cNvSpPr>
          <p:nvPr>
            <p:ph type="dt" sz="half" idx="10"/>
          </p:nvPr>
        </p:nvSpPr>
        <p:spPr/>
        <p:txBody>
          <a:bodyPr/>
          <a:lstStyle>
            <a:lvl1pPr>
              <a:defRPr/>
            </a:lvl1pPr>
          </a:lstStyle>
          <a:p>
            <a:pPr>
              <a:defRPr/>
            </a:pPr>
            <a:fld id="{C04FF1E0-0F59-40ED-8390-483ED4EECD7A}" type="datetimeFigureOut">
              <a:rPr lang="en-CA"/>
              <a:pPr>
                <a:defRPr/>
              </a:pPr>
              <a:t>2026-01-22</a:t>
            </a:fld>
            <a:endParaRPr lang="en-CA"/>
          </a:p>
        </p:txBody>
      </p:sp>
      <p:sp>
        <p:nvSpPr>
          <p:cNvPr id="5" name="Footer Placeholder 2">
            <a:extLst>
              <a:ext uri="{FF2B5EF4-FFF2-40B4-BE49-F238E27FC236}">
                <a16:creationId xmlns:a16="http://schemas.microsoft.com/office/drawing/2014/main" id="{92410D12-774E-1A89-A91A-F58CD25C6AD9}"/>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22">
            <a:extLst>
              <a:ext uri="{FF2B5EF4-FFF2-40B4-BE49-F238E27FC236}">
                <a16:creationId xmlns:a16="http://schemas.microsoft.com/office/drawing/2014/main" id="{2610980E-E959-57D2-F836-2C3B4CE34D08}"/>
              </a:ext>
            </a:extLst>
          </p:cNvPr>
          <p:cNvSpPr>
            <a:spLocks noGrp="1"/>
          </p:cNvSpPr>
          <p:nvPr>
            <p:ph type="sldNum" sz="quarter" idx="12"/>
          </p:nvPr>
        </p:nvSpPr>
        <p:spPr/>
        <p:txBody>
          <a:bodyPr/>
          <a:lstStyle>
            <a:lvl1pPr>
              <a:defRPr/>
            </a:lvl1pPr>
          </a:lstStyle>
          <a:p>
            <a:fld id="{1A09CB8B-81EC-4928-A44B-4FB52DD000E1}" type="slidenum">
              <a:rPr lang="en-CA" altLang="en-US"/>
              <a:pPr/>
              <a:t>‹#›</a:t>
            </a:fld>
            <a:endParaRPr lang="en-CA" altLang="en-US"/>
          </a:p>
        </p:txBody>
      </p:sp>
    </p:spTree>
    <p:extLst>
      <p:ext uri="{BB962C8B-B14F-4D97-AF65-F5344CB8AC3E}">
        <p14:creationId xmlns:p14="http://schemas.microsoft.com/office/powerpoint/2010/main" val="1950712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6">
            <a:extLst>
              <a:ext uri="{FF2B5EF4-FFF2-40B4-BE49-F238E27FC236}">
                <a16:creationId xmlns:a16="http://schemas.microsoft.com/office/drawing/2014/main" id="{74088C54-2031-B3E9-55A6-E490F38998CF}"/>
              </a:ext>
            </a:extLst>
          </p:cNvPr>
          <p:cNvSpPr>
            <a:spLocks noGrp="1"/>
          </p:cNvSpPr>
          <p:nvPr>
            <p:ph type="dt" sz="half" idx="10"/>
          </p:nvPr>
        </p:nvSpPr>
        <p:spPr/>
        <p:txBody>
          <a:bodyPr rtlCol="0"/>
          <a:lstStyle>
            <a:lvl1pPr>
              <a:defRPr/>
            </a:lvl1pPr>
          </a:lstStyle>
          <a:p>
            <a:pPr>
              <a:defRPr/>
            </a:pPr>
            <a:fld id="{C415AF42-870F-4AF9-A345-FFB2DCA5AD98}" type="datetimeFigureOut">
              <a:rPr lang="en-CA"/>
              <a:pPr>
                <a:defRPr/>
              </a:pPr>
              <a:t>2026-01-22</a:t>
            </a:fld>
            <a:endParaRPr lang="en-CA"/>
          </a:p>
        </p:txBody>
      </p:sp>
      <p:sp>
        <p:nvSpPr>
          <p:cNvPr id="4" name="Slide Number Placeholder 8">
            <a:extLst>
              <a:ext uri="{FF2B5EF4-FFF2-40B4-BE49-F238E27FC236}">
                <a16:creationId xmlns:a16="http://schemas.microsoft.com/office/drawing/2014/main" id="{297C5781-AFAE-754D-0BA5-5BE3BD76C073}"/>
              </a:ext>
            </a:extLst>
          </p:cNvPr>
          <p:cNvSpPr>
            <a:spLocks noGrp="1"/>
          </p:cNvSpPr>
          <p:nvPr>
            <p:ph type="sldNum" sz="quarter" idx="11"/>
          </p:nvPr>
        </p:nvSpPr>
        <p:spPr/>
        <p:txBody>
          <a:bodyPr/>
          <a:lstStyle>
            <a:lvl1pPr>
              <a:defRPr/>
            </a:lvl1pPr>
          </a:lstStyle>
          <a:p>
            <a:fld id="{858F8B4E-FF57-415E-82AC-4F99BE4C2B53}" type="slidenum">
              <a:rPr lang="en-CA" altLang="en-US"/>
              <a:pPr/>
              <a:t>‹#›</a:t>
            </a:fld>
            <a:endParaRPr lang="en-CA" altLang="en-US"/>
          </a:p>
        </p:txBody>
      </p:sp>
      <p:sp>
        <p:nvSpPr>
          <p:cNvPr id="5" name="Footer Placeholder 9">
            <a:extLst>
              <a:ext uri="{FF2B5EF4-FFF2-40B4-BE49-F238E27FC236}">
                <a16:creationId xmlns:a16="http://schemas.microsoft.com/office/drawing/2014/main" id="{8D923EB7-6E4A-2B46-C66C-DAB3648CC5AC}"/>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1724245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FA2EDB6-D39D-CAA4-5EFF-9631A0FC07CC}"/>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4DE1B118-7805-19B3-230E-32750B693307}"/>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CD402899-7C4A-3D92-F4FF-C156BBE24FBA}"/>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626EAC8E-CC3F-EE1C-5284-68052B4DF2BE}"/>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Straight Connector 7">
            <a:extLst>
              <a:ext uri="{FF2B5EF4-FFF2-40B4-BE49-F238E27FC236}">
                <a16:creationId xmlns:a16="http://schemas.microsoft.com/office/drawing/2014/main" id="{E8FAB82E-ECAB-75C9-2103-5C3494634815}"/>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9" name="Straight Connector 8">
            <a:extLst>
              <a:ext uri="{FF2B5EF4-FFF2-40B4-BE49-F238E27FC236}">
                <a16:creationId xmlns:a16="http://schemas.microsoft.com/office/drawing/2014/main" id="{0D0789E8-7ED4-A15E-F333-621268379938}"/>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 name="Straight Connector 9">
            <a:extLst>
              <a:ext uri="{FF2B5EF4-FFF2-40B4-BE49-F238E27FC236}">
                <a16:creationId xmlns:a16="http://schemas.microsoft.com/office/drawing/2014/main" id="{77A8335D-83F5-0F99-BF6A-F8CB96B4C36B}"/>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1" name="Straight Connector 10">
            <a:extLst>
              <a:ext uri="{FF2B5EF4-FFF2-40B4-BE49-F238E27FC236}">
                <a16:creationId xmlns:a16="http://schemas.microsoft.com/office/drawing/2014/main" id="{5F52ECE5-1609-F394-2A81-4F00194466F1}"/>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2" name="Straight Connector 11">
            <a:extLst>
              <a:ext uri="{FF2B5EF4-FFF2-40B4-BE49-F238E27FC236}">
                <a16:creationId xmlns:a16="http://schemas.microsoft.com/office/drawing/2014/main" id="{19915C7C-DC69-D743-6A99-4BAB88FE9E5D}"/>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Rectangle 12">
            <a:extLst>
              <a:ext uri="{FF2B5EF4-FFF2-40B4-BE49-F238E27FC236}">
                <a16:creationId xmlns:a16="http://schemas.microsoft.com/office/drawing/2014/main" id="{7A4947E5-F84C-8B7A-A27C-BFEC97C5EF97}"/>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Oval 13">
            <a:extLst>
              <a:ext uri="{FF2B5EF4-FFF2-40B4-BE49-F238E27FC236}">
                <a16:creationId xmlns:a16="http://schemas.microsoft.com/office/drawing/2014/main" id="{55B208DA-7209-4D33-4127-6F483D691187}"/>
              </a:ext>
            </a:extLst>
          </p:cNvPr>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Oval 14">
            <a:extLst>
              <a:ext uri="{FF2B5EF4-FFF2-40B4-BE49-F238E27FC236}">
                <a16:creationId xmlns:a16="http://schemas.microsoft.com/office/drawing/2014/main" id="{01AD13C6-24C6-BB90-CFEF-EB4191A8A3AB}"/>
              </a:ext>
            </a:extLst>
          </p:cNvPr>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Oval 15">
            <a:extLst>
              <a:ext uri="{FF2B5EF4-FFF2-40B4-BE49-F238E27FC236}">
                <a16:creationId xmlns:a16="http://schemas.microsoft.com/office/drawing/2014/main" id="{960436CE-D8E7-BBF0-EAB6-8ABB8CB86FE3}"/>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6F1B60F8-110F-DA77-290E-6EAE4C8C039E}"/>
              </a:ext>
            </a:extLst>
          </p:cNvPr>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0B17FE17-2CDF-0105-E053-C6F5BA113D12}"/>
              </a:ext>
            </a:extLst>
          </p:cNvPr>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Straight Connector 18">
            <a:extLst>
              <a:ext uri="{FF2B5EF4-FFF2-40B4-BE49-F238E27FC236}">
                <a16:creationId xmlns:a16="http://schemas.microsoft.com/office/drawing/2014/main" id="{345A471C-9E10-22F0-725D-0FE47A30B66B}"/>
              </a:ext>
            </a:extLst>
          </p:cNvPr>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a:extLst>
              <a:ext uri="{FF2B5EF4-FFF2-40B4-BE49-F238E27FC236}">
                <a16:creationId xmlns:a16="http://schemas.microsoft.com/office/drawing/2014/main" id="{F3B69D96-2C15-272D-4465-95C0229BE020}"/>
              </a:ext>
            </a:extLst>
          </p:cNvPr>
          <p:cNvSpPr>
            <a:spLocks noGrp="1"/>
          </p:cNvSpPr>
          <p:nvPr>
            <p:ph type="dt" sz="half" idx="10"/>
          </p:nvPr>
        </p:nvSpPr>
        <p:spPr bwMode="auto">
          <a:xfrm rot="5400000">
            <a:off x="7762875" y="1169988"/>
            <a:ext cx="2286000" cy="381000"/>
          </a:xfrm>
        </p:spPr>
        <p:txBody>
          <a:bodyPr/>
          <a:lstStyle>
            <a:lvl1pPr>
              <a:defRPr/>
            </a:lvl1pPr>
          </a:lstStyle>
          <a:p>
            <a:pPr>
              <a:defRPr/>
            </a:pPr>
            <a:fld id="{198298F8-12E9-4ECA-B690-F66175111EBF}" type="datetimeFigureOut">
              <a:rPr lang="en-CA"/>
              <a:pPr>
                <a:defRPr/>
              </a:pPr>
              <a:t>2026-01-22</a:t>
            </a:fld>
            <a:endParaRPr lang="en-CA"/>
          </a:p>
        </p:txBody>
      </p:sp>
      <p:sp>
        <p:nvSpPr>
          <p:cNvPr id="21" name="Footer Placeholder 4">
            <a:extLst>
              <a:ext uri="{FF2B5EF4-FFF2-40B4-BE49-F238E27FC236}">
                <a16:creationId xmlns:a16="http://schemas.microsoft.com/office/drawing/2014/main" id="{3F0E5076-B272-E451-6A02-46B8EC6426E5}"/>
              </a:ext>
            </a:extLst>
          </p:cNvPr>
          <p:cNvSpPr>
            <a:spLocks noGrp="1"/>
          </p:cNvSpPr>
          <p:nvPr>
            <p:ph type="ftr" sz="quarter" idx="11"/>
          </p:nvPr>
        </p:nvSpPr>
        <p:spPr bwMode="auto">
          <a:xfrm rot="5400000">
            <a:off x="7077076" y="4178300"/>
            <a:ext cx="3657600" cy="384175"/>
          </a:xfrm>
        </p:spPr>
        <p:txBody>
          <a:bodyPr/>
          <a:lstStyle>
            <a:lvl1pPr>
              <a:defRPr/>
            </a:lvl1pPr>
          </a:lstStyle>
          <a:p>
            <a:pPr>
              <a:defRPr/>
            </a:pPr>
            <a:endParaRPr lang="en-CA"/>
          </a:p>
        </p:txBody>
      </p:sp>
      <p:sp>
        <p:nvSpPr>
          <p:cNvPr id="22" name="Slide Number Placeholder 5">
            <a:extLst>
              <a:ext uri="{FF2B5EF4-FFF2-40B4-BE49-F238E27FC236}">
                <a16:creationId xmlns:a16="http://schemas.microsoft.com/office/drawing/2014/main" id="{64ED6D04-0FA7-5236-C93A-B3377C45379B}"/>
              </a:ext>
            </a:extLst>
          </p:cNvPr>
          <p:cNvSpPr>
            <a:spLocks noGrp="1"/>
          </p:cNvSpPr>
          <p:nvPr>
            <p:ph type="sldNum" sz="quarter" idx="12"/>
          </p:nvPr>
        </p:nvSpPr>
        <p:spPr bwMode="auto">
          <a:xfrm>
            <a:off x="1339850" y="4929188"/>
            <a:ext cx="609600" cy="517525"/>
          </a:xfrm>
        </p:spPr>
        <p:txBody>
          <a:bodyPr/>
          <a:lstStyle>
            <a:lvl1pPr>
              <a:defRPr/>
            </a:lvl1pPr>
          </a:lstStyle>
          <a:p>
            <a:fld id="{F38F3D08-0046-4875-B9C8-E963414687AA}" type="slidenum">
              <a:rPr lang="en-CA" altLang="en-US"/>
              <a:pPr/>
              <a:t>‹#›</a:t>
            </a:fld>
            <a:endParaRPr lang="en-CA" altLang="en-US"/>
          </a:p>
        </p:txBody>
      </p:sp>
    </p:spTree>
    <p:extLst>
      <p:ext uri="{BB962C8B-B14F-4D97-AF65-F5344CB8AC3E}">
        <p14:creationId xmlns:p14="http://schemas.microsoft.com/office/powerpoint/2010/main" val="260135324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a:extLst>
              <a:ext uri="{FF2B5EF4-FFF2-40B4-BE49-F238E27FC236}">
                <a16:creationId xmlns:a16="http://schemas.microsoft.com/office/drawing/2014/main" id="{D9B5A7AA-6219-4D45-4268-1ADE4BD819A2}"/>
              </a:ext>
            </a:extLst>
          </p:cNvPr>
          <p:cNvSpPr>
            <a:spLocks noGrp="1"/>
          </p:cNvSpPr>
          <p:nvPr>
            <p:ph type="dt" sz="half" idx="10"/>
          </p:nvPr>
        </p:nvSpPr>
        <p:spPr/>
        <p:txBody>
          <a:bodyPr/>
          <a:lstStyle>
            <a:lvl1pPr>
              <a:defRPr/>
            </a:lvl1pPr>
          </a:lstStyle>
          <a:p>
            <a:pPr>
              <a:defRPr/>
            </a:pPr>
            <a:fld id="{3D33EDF0-8A66-47CA-BFFA-6032C015E9F3}" type="datetimeFigureOut">
              <a:rPr lang="en-CA"/>
              <a:pPr>
                <a:defRPr/>
              </a:pPr>
              <a:t>2026-01-22</a:t>
            </a:fld>
            <a:endParaRPr lang="en-CA"/>
          </a:p>
        </p:txBody>
      </p:sp>
      <p:sp>
        <p:nvSpPr>
          <p:cNvPr id="4" name="Footer Placeholder 2">
            <a:extLst>
              <a:ext uri="{FF2B5EF4-FFF2-40B4-BE49-F238E27FC236}">
                <a16:creationId xmlns:a16="http://schemas.microsoft.com/office/drawing/2014/main" id="{B22F285D-17ED-93D9-BA1A-939DA7F6528F}"/>
              </a:ext>
            </a:extLst>
          </p:cNvPr>
          <p:cNvSpPr>
            <a:spLocks noGrp="1"/>
          </p:cNvSpPr>
          <p:nvPr>
            <p:ph type="ftr" sz="quarter" idx="11"/>
          </p:nvPr>
        </p:nvSpPr>
        <p:spPr/>
        <p:txBody>
          <a:bodyPr/>
          <a:lstStyle>
            <a:lvl1pPr>
              <a:defRPr/>
            </a:lvl1pPr>
          </a:lstStyle>
          <a:p>
            <a:pPr>
              <a:defRPr/>
            </a:pPr>
            <a:endParaRPr lang="en-CA"/>
          </a:p>
        </p:txBody>
      </p:sp>
      <p:sp>
        <p:nvSpPr>
          <p:cNvPr id="5" name="Slide Number Placeholder 22">
            <a:extLst>
              <a:ext uri="{FF2B5EF4-FFF2-40B4-BE49-F238E27FC236}">
                <a16:creationId xmlns:a16="http://schemas.microsoft.com/office/drawing/2014/main" id="{6BB082F0-BA60-F3AC-9689-ACDCB9BECF0E}"/>
              </a:ext>
            </a:extLst>
          </p:cNvPr>
          <p:cNvSpPr>
            <a:spLocks noGrp="1"/>
          </p:cNvSpPr>
          <p:nvPr>
            <p:ph type="sldNum" sz="quarter" idx="12"/>
          </p:nvPr>
        </p:nvSpPr>
        <p:spPr/>
        <p:txBody>
          <a:bodyPr/>
          <a:lstStyle>
            <a:lvl1pPr>
              <a:defRPr/>
            </a:lvl1pPr>
          </a:lstStyle>
          <a:p>
            <a:fld id="{3A828B20-2B2A-4DDD-9263-3D0DF5D5C4AB}" type="slidenum">
              <a:rPr lang="en-CA" altLang="en-US"/>
              <a:pPr/>
              <a:t>‹#›</a:t>
            </a:fld>
            <a:endParaRPr lang="en-CA" altLang="en-US"/>
          </a:p>
        </p:txBody>
      </p:sp>
    </p:spTree>
    <p:extLst>
      <p:ext uri="{BB962C8B-B14F-4D97-AF65-F5344CB8AC3E}">
        <p14:creationId xmlns:p14="http://schemas.microsoft.com/office/powerpoint/2010/main" val="3778148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3" name="Date Placeholder 13">
            <a:extLst>
              <a:ext uri="{FF2B5EF4-FFF2-40B4-BE49-F238E27FC236}">
                <a16:creationId xmlns:a16="http://schemas.microsoft.com/office/drawing/2014/main" id="{1877B637-2AAC-333F-ACA0-C6BF778C30C3}"/>
              </a:ext>
            </a:extLst>
          </p:cNvPr>
          <p:cNvSpPr>
            <a:spLocks noGrp="1"/>
          </p:cNvSpPr>
          <p:nvPr>
            <p:ph type="dt" sz="half" idx="10"/>
          </p:nvPr>
        </p:nvSpPr>
        <p:spPr/>
        <p:txBody>
          <a:bodyPr/>
          <a:lstStyle>
            <a:lvl1pPr>
              <a:defRPr/>
            </a:lvl1pPr>
          </a:lstStyle>
          <a:p>
            <a:pPr>
              <a:defRPr/>
            </a:pPr>
            <a:fld id="{F93AD714-6EBE-4A50-91AB-E0F029D7577D}" type="datetimeFigureOut">
              <a:rPr lang="en-CA"/>
              <a:pPr>
                <a:defRPr/>
              </a:pPr>
              <a:t>2026-01-22</a:t>
            </a:fld>
            <a:endParaRPr lang="en-CA"/>
          </a:p>
        </p:txBody>
      </p:sp>
      <p:sp>
        <p:nvSpPr>
          <p:cNvPr id="4" name="Footer Placeholder 2">
            <a:extLst>
              <a:ext uri="{FF2B5EF4-FFF2-40B4-BE49-F238E27FC236}">
                <a16:creationId xmlns:a16="http://schemas.microsoft.com/office/drawing/2014/main" id="{BB58C5E8-5E5D-005A-F063-65D1AE32E1D6}"/>
              </a:ext>
            </a:extLst>
          </p:cNvPr>
          <p:cNvSpPr>
            <a:spLocks noGrp="1"/>
          </p:cNvSpPr>
          <p:nvPr>
            <p:ph type="ftr" sz="quarter" idx="11"/>
          </p:nvPr>
        </p:nvSpPr>
        <p:spPr/>
        <p:txBody>
          <a:bodyPr/>
          <a:lstStyle>
            <a:lvl1pPr>
              <a:defRPr/>
            </a:lvl1pPr>
          </a:lstStyle>
          <a:p>
            <a:pPr>
              <a:defRPr/>
            </a:pPr>
            <a:endParaRPr lang="en-CA"/>
          </a:p>
        </p:txBody>
      </p:sp>
      <p:sp>
        <p:nvSpPr>
          <p:cNvPr id="5" name="Slide Number Placeholder 22">
            <a:extLst>
              <a:ext uri="{FF2B5EF4-FFF2-40B4-BE49-F238E27FC236}">
                <a16:creationId xmlns:a16="http://schemas.microsoft.com/office/drawing/2014/main" id="{DD60B126-3E2B-CF4B-5DCA-98BB69F89F6D}"/>
              </a:ext>
            </a:extLst>
          </p:cNvPr>
          <p:cNvSpPr>
            <a:spLocks noGrp="1"/>
          </p:cNvSpPr>
          <p:nvPr>
            <p:ph type="sldNum" sz="quarter" idx="12"/>
          </p:nvPr>
        </p:nvSpPr>
        <p:spPr/>
        <p:txBody>
          <a:bodyPr/>
          <a:lstStyle>
            <a:lvl1pPr>
              <a:defRPr/>
            </a:lvl1pPr>
          </a:lstStyle>
          <a:p>
            <a:fld id="{84F1CB15-44E4-4113-BFAE-20C431897840}" type="slidenum">
              <a:rPr lang="en-CA" altLang="en-US"/>
              <a:pPr/>
              <a:t>‹#›</a:t>
            </a:fld>
            <a:endParaRPr lang="en-CA" altLang="en-US"/>
          </a:p>
        </p:txBody>
      </p:sp>
    </p:spTree>
    <p:extLst>
      <p:ext uri="{BB962C8B-B14F-4D97-AF65-F5344CB8AC3E}">
        <p14:creationId xmlns:p14="http://schemas.microsoft.com/office/powerpoint/2010/main" val="3892294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a:extLst>
              <a:ext uri="{FF2B5EF4-FFF2-40B4-BE49-F238E27FC236}">
                <a16:creationId xmlns:a16="http://schemas.microsoft.com/office/drawing/2014/main" id="{42391D96-CC8D-3F9D-EEAE-A15DEB76B906}"/>
              </a:ext>
            </a:extLst>
          </p:cNvPr>
          <p:cNvSpPr>
            <a:spLocks noGrp="1"/>
          </p:cNvSpPr>
          <p:nvPr>
            <p:ph type="dt" sz="half" idx="10"/>
          </p:nvPr>
        </p:nvSpPr>
        <p:spPr/>
        <p:txBody>
          <a:bodyPr rtlCol="0"/>
          <a:lstStyle>
            <a:lvl1pPr>
              <a:defRPr/>
            </a:lvl1pPr>
          </a:lstStyle>
          <a:p>
            <a:pPr>
              <a:defRPr/>
            </a:pPr>
            <a:fld id="{31EE8ED8-462C-4DF5-9C38-D4DB76826503}" type="datetimeFigureOut">
              <a:rPr lang="en-CA"/>
              <a:pPr>
                <a:defRPr/>
              </a:pPr>
              <a:t>2026-01-22</a:t>
            </a:fld>
            <a:endParaRPr lang="en-CA"/>
          </a:p>
        </p:txBody>
      </p:sp>
      <p:sp>
        <p:nvSpPr>
          <p:cNvPr id="4" name="Slide Number Placeholder 6">
            <a:extLst>
              <a:ext uri="{FF2B5EF4-FFF2-40B4-BE49-F238E27FC236}">
                <a16:creationId xmlns:a16="http://schemas.microsoft.com/office/drawing/2014/main" id="{A8514A32-1ADB-F224-D96D-D5AA2AE42B73}"/>
              </a:ext>
            </a:extLst>
          </p:cNvPr>
          <p:cNvSpPr>
            <a:spLocks noGrp="1"/>
          </p:cNvSpPr>
          <p:nvPr>
            <p:ph type="sldNum" sz="quarter" idx="11"/>
          </p:nvPr>
        </p:nvSpPr>
        <p:spPr/>
        <p:txBody>
          <a:bodyPr/>
          <a:lstStyle>
            <a:lvl1pPr>
              <a:defRPr/>
            </a:lvl1pPr>
          </a:lstStyle>
          <a:p>
            <a:fld id="{18B2FDBE-2200-4D77-8441-1054C635FF34}" type="slidenum">
              <a:rPr lang="en-CA" altLang="en-US"/>
              <a:pPr/>
              <a:t>‹#›</a:t>
            </a:fld>
            <a:endParaRPr lang="en-CA" altLang="en-US"/>
          </a:p>
        </p:txBody>
      </p:sp>
      <p:sp>
        <p:nvSpPr>
          <p:cNvPr id="5" name="Footer Placeholder 7">
            <a:extLst>
              <a:ext uri="{FF2B5EF4-FFF2-40B4-BE49-F238E27FC236}">
                <a16:creationId xmlns:a16="http://schemas.microsoft.com/office/drawing/2014/main" id="{2C595AA6-2C57-D11C-D387-FFC266D03883}"/>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4255505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A95211DE-AE8A-2573-5E7C-C68B79363FCD}"/>
              </a:ext>
            </a:extLst>
          </p:cNvPr>
          <p:cNvSpPr>
            <a:spLocks noGrp="1"/>
          </p:cNvSpPr>
          <p:nvPr>
            <p:ph type="dt" sz="half" idx="10"/>
          </p:nvPr>
        </p:nvSpPr>
        <p:spPr/>
        <p:txBody>
          <a:bodyPr/>
          <a:lstStyle>
            <a:lvl1pPr>
              <a:defRPr/>
            </a:lvl1pPr>
          </a:lstStyle>
          <a:p>
            <a:pPr>
              <a:defRPr/>
            </a:pPr>
            <a:fld id="{1BA73404-3733-4E42-B173-D4BD3B430C60}" type="datetimeFigureOut">
              <a:rPr lang="en-CA"/>
              <a:pPr>
                <a:defRPr/>
              </a:pPr>
              <a:t>2026-01-22</a:t>
            </a:fld>
            <a:endParaRPr lang="en-CA"/>
          </a:p>
        </p:txBody>
      </p:sp>
      <p:sp>
        <p:nvSpPr>
          <p:cNvPr id="3" name="Footer Placeholder 2">
            <a:extLst>
              <a:ext uri="{FF2B5EF4-FFF2-40B4-BE49-F238E27FC236}">
                <a16:creationId xmlns:a16="http://schemas.microsoft.com/office/drawing/2014/main" id="{2CC7A664-BC1A-3C6E-3A9F-B7616897F073}"/>
              </a:ext>
            </a:extLst>
          </p:cNvPr>
          <p:cNvSpPr>
            <a:spLocks noGrp="1"/>
          </p:cNvSpPr>
          <p:nvPr>
            <p:ph type="ftr" sz="quarter" idx="11"/>
          </p:nvPr>
        </p:nvSpPr>
        <p:spPr/>
        <p:txBody>
          <a:bodyPr/>
          <a:lstStyle>
            <a:lvl1pPr>
              <a:defRPr/>
            </a:lvl1pPr>
          </a:lstStyle>
          <a:p>
            <a:pPr>
              <a:defRPr/>
            </a:pPr>
            <a:endParaRPr lang="en-CA"/>
          </a:p>
        </p:txBody>
      </p:sp>
      <p:sp>
        <p:nvSpPr>
          <p:cNvPr id="4" name="Slide Number Placeholder 22">
            <a:extLst>
              <a:ext uri="{FF2B5EF4-FFF2-40B4-BE49-F238E27FC236}">
                <a16:creationId xmlns:a16="http://schemas.microsoft.com/office/drawing/2014/main" id="{6E3F998F-1D93-1A08-9AB7-35C7D176BC04}"/>
              </a:ext>
            </a:extLst>
          </p:cNvPr>
          <p:cNvSpPr>
            <a:spLocks noGrp="1"/>
          </p:cNvSpPr>
          <p:nvPr>
            <p:ph type="sldNum" sz="quarter" idx="12"/>
          </p:nvPr>
        </p:nvSpPr>
        <p:spPr/>
        <p:txBody>
          <a:bodyPr/>
          <a:lstStyle>
            <a:lvl1pPr>
              <a:defRPr/>
            </a:lvl1pPr>
          </a:lstStyle>
          <a:p>
            <a:fld id="{3AA1D55B-CB92-4B1E-8B9C-0F18516177A9}" type="slidenum">
              <a:rPr lang="en-CA" altLang="en-US"/>
              <a:pPr/>
              <a:t>‹#›</a:t>
            </a:fld>
            <a:endParaRPr lang="en-CA" altLang="en-US"/>
          </a:p>
        </p:txBody>
      </p:sp>
    </p:spTree>
    <p:extLst>
      <p:ext uri="{BB962C8B-B14F-4D97-AF65-F5344CB8AC3E}">
        <p14:creationId xmlns:p14="http://schemas.microsoft.com/office/powerpoint/2010/main" val="1226214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04B12317-1093-AC1C-EFE3-7420AD461535}"/>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5" name="Straight Connector 4">
            <a:extLst>
              <a:ext uri="{FF2B5EF4-FFF2-40B4-BE49-F238E27FC236}">
                <a16:creationId xmlns:a16="http://schemas.microsoft.com/office/drawing/2014/main" id="{5BF3EE17-6EBC-CF68-B688-CFA53E4D1E05}"/>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6" name="Straight Connector 16">
            <a:extLst>
              <a:ext uri="{FF2B5EF4-FFF2-40B4-BE49-F238E27FC236}">
                <a16:creationId xmlns:a16="http://schemas.microsoft.com/office/drawing/2014/main" id="{E60D8A13-E4B3-9C3E-58B0-41A4725FB665}"/>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 name="Straight Connector 17">
            <a:extLst>
              <a:ext uri="{FF2B5EF4-FFF2-40B4-BE49-F238E27FC236}">
                <a16:creationId xmlns:a16="http://schemas.microsoft.com/office/drawing/2014/main" id="{5D341DCB-BEB5-2DB4-0561-2F939799831B}"/>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a:extLst>
              <a:ext uri="{FF2B5EF4-FFF2-40B4-BE49-F238E27FC236}">
                <a16:creationId xmlns:a16="http://schemas.microsoft.com/office/drawing/2014/main" id="{D9EDD518-545B-411D-2F5C-495928283A50}"/>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traight Connector 19">
            <a:extLst>
              <a:ext uri="{FF2B5EF4-FFF2-40B4-BE49-F238E27FC236}">
                <a16:creationId xmlns:a16="http://schemas.microsoft.com/office/drawing/2014/main" id="{6A0CA97F-DDFF-3DC1-E477-13E847A00018}"/>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Oval 9">
            <a:extLst>
              <a:ext uri="{FF2B5EF4-FFF2-40B4-BE49-F238E27FC236}">
                <a16:creationId xmlns:a16="http://schemas.microsoft.com/office/drawing/2014/main" id="{56AAFC7B-28AA-220C-E4FA-5EF54AD1CB2E}"/>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20">
            <a:extLst>
              <a:ext uri="{FF2B5EF4-FFF2-40B4-BE49-F238E27FC236}">
                <a16:creationId xmlns:a16="http://schemas.microsoft.com/office/drawing/2014/main" id="{25DA07D2-42B7-2F0C-1EC1-BBADC83ED820}"/>
              </a:ext>
            </a:extLst>
          </p:cNvPr>
          <p:cNvSpPr>
            <a:spLocks noGrp="1"/>
          </p:cNvSpPr>
          <p:nvPr>
            <p:ph type="dt" sz="half" idx="10"/>
          </p:nvPr>
        </p:nvSpPr>
        <p:spPr/>
        <p:txBody>
          <a:bodyPr rtlCol="0"/>
          <a:lstStyle>
            <a:lvl1pPr>
              <a:defRPr/>
            </a:lvl1pPr>
          </a:lstStyle>
          <a:p>
            <a:pPr>
              <a:defRPr/>
            </a:pPr>
            <a:fld id="{29D3ECFB-09C4-4002-9FD2-77DE3B7E244E}" type="datetimeFigureOut">
              <a:rPr lang="en-CA"/>
              <a:pPr>
                <a:defRPr/>
              </a:pPr>
              <a:t>2026-01-22</a:t>
            </a:fld>
            <a:endParaRPr lang="en-CA"/>
          </a:p>
        </p:txBody>
      </p:sp>
      <p:sp>
        <p:nvSpPr>
          <p:cNvPr id="12" name="Slide Number Placeholder 21">
            <a:extLst>
              <a:ext uri="{FF2B5EF4-FFF2-40B4-BE49-F238E27FC236}">
                <a16:creationId xmlns:a16="http://schemas.microsoft.com/office/drawing/2014/main" id="{A373362E-73CC-7D25-9E7F-5BDA10CBF097}"/>
              </a:ext>
            </a:extLst>
          </p:cNvPr>
          <p:cNvSpPr>
            <a:spLocks noGrp="1"/>
          </p:cNvSpPr>
          <p:nvPr>
            <p:ph type="sldNum" sz="quarter" idx="11"/>
          </p:nvPr>
        </p:nvSpPr>
        <p:spPr/>
        <p:txBody>
          <a:bodyPr/>
          <a:lstStyle>
            <a:lvl1pPr>
              <a:defRPr/>
            </a:lvl1pPr>
          </a:lstStyle>
          <a:p>
            <a:fld id="{B8229276-90E4-490D-AABE-565730BF197E}" type="slidenum">
              <a:rPr lang="en-CA" altLang="en-US"/>
              <a:pPr/>
              <a:t>‹#›</a:t>
            </a:fld>
            <a:endParaRPr lang="en-CA" altLang="en-US"/>
          </a:p>
        </p:txBody>
      </p:sp>
      <p:sp>
        <p:nvSpPr>
          <p:cNvPr id="13" name="Footer Placeholder 22">
            <a:extLst>
              <a:ext uri="{FF2B5EF4-FFF2-40B4-BE49-F238E27FC236}">
                <a16:creationId xmlns:a16="http://schemas.microsoft.com/office/drawing/2014/main" id="{C6089AAB-9255-E3A2-0AF1-E1E49A6B109B}"/>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414309007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2AC2F81B-5A27-E6F2-376F-26FAB16CE66B}"/>
              </a:ext>
            </a:extLst>
          </p:cNvPr>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Oval 5">
            <a:extLst>
              <a:ext uri="{FF2B5EF4-FFF2-40B4-BE49-F238E27FC236}">
                <a16:creationId xmlns:a16="http://schemas.microsoft.com/office/drawing/2014/main" id="{410CD3B3-6448-DCC4-BA34-0E3EB0B05485}"/>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Straight Connector 16">
            <a:extLst>
              <a:ext uri="{FF2B5EF4-FFF2-40B4-BE49-F238E27FC236}">
                <a16:creationId xmlns:a16="http://schemas.microsoft.com/office/drawing/2014/main" id="{2FCF016E-BCC7-2C82-59A9-4ABE02D7A057}"/>
              </a:ext>
            </a:extLst>
          </p:cNvPr>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a:extLst>
              <a:ext uri="{FF2B5EF4-FFF2-40B4-BE49-F238E27FC236}">
                <a16:creationId xmlns:a16="http://schemas.microsoft.com/office/drawing/2014/main" id="{95C5A596-8207-171C-291E-1921B914778A}"/>
              </a:ext>
            </a:extLst>
          </p:cNvPr>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traight Connector 18">
            <a:extLst>
              <a:ext uri="{FF2B5EF4-FFF2-40B4-BE49-F238E27FC236}">
                <a16:creationId xmlns:a16="http://schemas.microsoft.com/office/drawing/2014/main" id="{C6DF9C49-B72E-D814-ECCF-FA0A073108E2}"/>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Straight Connector 9">
            <a:extLst>
              <a:ext uri="{FF2B5EF4-FFF2-40B4-BE49-F238E27FC236}">
                <a16:creationId xmlns:a16="http://schemas.microsoft.com/office/drawing/2014/main" id="{ED1A8D9E-B783-07C8-1F5F-172E7A566941}"/>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1" name="Straight Connector 20">
            <a:extLst>
              <a:ext uri="{FF2B5EF4-FFF2-40B4-BE49-F238E27FC236}">
                <a16:creationId xmlns:a16="http://schemas.microsoft.com/office/drawing/2014/main" id="{DAFA11D6-A753-2B51-E924-4690D0479A7E}"/>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a:extLst>
              <a:ext uri="{FF2B5EF4-FFF2-40B4-BE49-F238E27FC236}">
                <a16:creationId xmlns:a16="http://schemas.microsoft.com/office/drawing/2014/main" id="{1507D780-7A8E-E167-E5FC-3E465BAC0E05}"/>
              </a:ext>
            </a:extLst>
          </p:cNvPr>
          <p:cNvSpPr>
            <a:spLocks noGrp="1"/>
          </p:cNvSpPr>
          <p:nvPr>
            <p:ph type="dt" sz="half" idx="10"/>
          </p:nvPr>
        </p:nvSpPr>
        <p:spPr/>
        <p:txBody>
          <a:bodyPr rtlCol="0"/>
          <a:lstStyle>
            <a:lvl1pPr>
              <a:defRPr/>
            </a:lvl1pPr>
          </a:lstStyle>
          <a:p>
            <a:pPr>
              <a:defRPr/>
            </a:pPr>
            <a:fld id="{55BF10B1-98EB-4900-9CEB-C096369B4E89}" type="datetimeFigureOut">
              <a:rPr lang="en-CA"/>
              <a:pPr>
                <a:defRPr/>
              </a:pPr>
              <a:t>2026-01-22</a:t>
            </a:fld>
            <a:endParaRPr lang="en-CA"/>
          </a:p>
        </p:txBody>
      </p:sp>
      <p:sp>
        <p:nvSpPr>
          <p:cNvPr id="13" name="Slide Number Placeholder 17">
            <a:extLst>
              <a:ext uri="{FF2B5EF4-FFF2-40B4-BE49-F238E27FC236}">
                <a16:creationId xmlns:a16="http://schemas.microsoft.com/office/drawing/2014/main" id="{A7D7E382-2471-5CE8-D62C-8B3742DB9612}"/>
              </a:ext>
            </a:extLst>
          </p:cNvPr>
          <p:cNvSpPr>
            <a:spLocks noGrp="1"/>
          </p:cNvSpPr>
          <p:nvPr>
            <p:ph type="sldNum" sz="quarter" idx="11"/>
          </p:nvPr>
        </p:nvSpPr>
        <p:spPr/>
        <p:txBody>
          <a:bodyPr/>
          <a:lstStyle>
            <a:lvl1pPr>
              <a:defRPr/>
            </a:lvl1pPr>
          </a:lstStyle>
          <a:p>
            <a:fld id="{0707F20D-C7B0-4A87-BD17-42F23858ECA6}" type="slidenum">
              <a:rPr lang="en-CA" altLang="en-US"/>
              <a:pPr/>
              <a:t>‹#›</a:t>
            </a:fld>
            <a:endParaRPr lang="en-CA" altLang="en-US"/>
          </a:p>
        </p:txBody>
      </p:sp>
      <p:sp>
        <p:nvSpPr>
          <p:cNvPr id="14" name="Footer Placeholder 20">
            <a:extLst>
              <a:ext uri="{FF2B5EF4-FFF2-40B4-BE49-F238E27FC236}">
                <a16:creationId xmlns:a16="http://schemas.microsoft.com/office/drawing/2014/main" id="{B51E5D9E-EDBE-78C1-4181-F52662FEBADE}"/>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2140582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a:extLst>
              <a:ext uri="{FF2B5EF4-FFF2-40B4-BE49-F238E27FC236}">
                <a16:creationId xmlns:a16="http://schemas.microsoft.com/office/drawing/2014/main" id="{EABA771C-4CB3-6C8B-129B-88AB0D7AE335}"/>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22" name="Title Placeholder 21">
            <a:extLst>
              <a:ext uri="{FF2B5EF4-FFF2-40B4-BE49-F238E27FC236}">
                <a16:creationId xmlns:a16="http://schemas.microsoft.com/office/drawing/2014/main" id="{80B63B88-76B2-C0C8-FF96-582C4CA04910}"/>
              </a:ext>
            </a:extLst>
          </p:cNvPr>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a:extLst>
              <a:ext uri="{FF2B5EF4-FFF2-40B4-BE49-F238E27FC236}">
                <a16:creationId xmlns:a16="http://schemas.microsoft.com/office/drawing/2014/main" id="{BBA0C7D1-28C3-C6C5-C32A-204D16F116ED}"/>
              </a:ext>
            </a:extLst>
          </p:cNvPr>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906CC471-F76C-DCF3-0F6D-A0DBFB4D0966}"/>
              </a:ext>
            </a:extLst>
          </p:cNvPr>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91BED2DD-11D3-47DE-93DF-2CF4D766FBF8}" type="datetimeFigureOut">
              <a:rPr lang="en-CA"/>
              <a:pPr>
                <a:defRPr/>
              </a:pPr>
              <a:t>2026-01-22</a:t>
            </a:fld>
            <a:endParaRPr lang="en-CA"/>
          </a:p>
        </p:txBody>
      </p:sp>
      <p:sp>
        <p:nvSpPr>
          <p:cNvPr id="3" name="Footer Placeholder 2">
            <a:extLst>
              <a:ext uri="{FF2B5EF4-FFF2-40B4-BE49-F238E27FC236}">
                <a16:creationId xmlns:a16="http://schemas.microsoft.com/office/drawing/2014/main" id="{6568BC50-F44A-05E2-9A1B-A6EEBF5A9F94}"/>
              </a:ext>
            </a:extLst>
          </p:cNvPr>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CA"/>
          </a:p>
        </p:txBody>
      </p:sp>
      <p:sp>
        <p:nvSpPr>
          <p:cNvPr id="7" name="Straight Connector 6">
            <a:extLst>
              <a:ext uri="{FF2B5EF4-FFF2-40B4-BE49-F238E27FC236}">
                <a16:creationId xmlns:a16="http://schemas.microsoft.com/office/drawing/2014/main" id="{D77CFEC6-F349-3F3C-BBE4-24564FA643FD}"/>
              </a:ext>
            </a:extLst>
          </p:cNvPr>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32" name="Straight Connector 8">
            <a:extLst>
              <a:ext uri="{FF2B5EF4-FFF2-40B4-BE49-F238E27FC236}">
                <a16:creationId xmlns:a16="http://schemas.microsoft.com/office/drawing/2014/main" id="{66FB82CD-1FC9-0FE8-7DFB-EABF131DA388}"/>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a:extLst>
              <a:ext uri="{FF2B5EF4-FFF2-40B4-BE49-F238E27FC236}">
                <a16:creationId xmlns:a16="http://schemas.microsoft.com/office/drawing/2014/main" id="{B41E6D58-293D-90D9-B3BD-A49493DAF936}"/>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4" name="Straight Connector 10">
            <a:extLst>
              <a:ext uri="{FF2B5EF4-FFF2-40B4-BE49-F238E27FC236}">
                <a16:creationId xmlns:a16="http://schemas.microsoft.com/office/drawing/2014/main" id="{3ADF39F8-9A10-DB84-851C-A75A6C185075}"/>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Oval 11">
            <a:extLst>
              <a:ext uri="{FF2B5EF4-FFF2-40B4-BE49-F238E27FC236}">
                <a16:creationId xmlns:a16="http://schemas.microsoft.com/office/drawing/2014/main" id="{564843A7-6FD7-4823-19DB-1B78BA82DCF7}"/>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3" name="Slide Number Placeholder 22">
            <a:extLst>
              <a:ext uri="{FF2B5EF4-FFF2-40B4-BE49-F238E27FC236}">
                <a16:creationId xmlns:a16="http://schemas.microsoft.com/office/drawing/2014/main" id="{0EE715A7-F8F1-22B4-1068-0D4EA526617C}"/>
              </a:ext>
            </a:extLst>
          </p:cNvPr>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a:solidFill>
                  <a:srgbClr val="FFFFFF"/>
                </a:solidFill>
                <a:latin typeface="Century Schoolbook" panose="02040604050505020304" pitchFamily="18" charset="0"/>
              </a:defRPr>
            </a:lvl1pPr>
          </a:lstStyle>
          <a:p>
            <a:fld id="{773A8123-6302-4B83-86EA-C9B2F85D3679}" type="slidenum">
              <a:rPr lang="en-CA" altLang="en-US"/>
              <a:pPr/>
              <a:t>‹#›</a:t>
            </a:fld>
            <a:endParaRPr lang="en-CA" altLang="en-US"/>
          </a:p>
        </p:txBody>
      </p:sp>
    </p:spTree>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0" r:id="rId4"/>
    <p:sldLayoutId id="2147483781" r:id="rId5"/>
    <p:sldLayoutId id="2147483788" r:id="rId6"/>
    <p:sldLayoutId id="2147483782" r:id="rId7"/>
    <p:sldLayoutId id="2147483789" r:id="rId8"/>
    <p:sldLayoutId id="2147483790" r:id="rId9"/>
    <p:sldLayoutId id="2147483783" r:id="rId10"/>
    <p:sldLayoutId id="2147483784"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bcmath.c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3" Type="http://schemas.openxmlformats.org/officeDocument/2006/relationships/oleObject" Target="../embeddings/oleObject6.bin"/><Relationship Id="rId18" Type="http://schemas.openxmlformats.org/officeDocument/2006/relationships/image" Target="../media/image9.wmf"/><Relationship Id="rId26" Type="http://schemas.openxmlformats.org/officeDocument/2006/relationships/oleObject" Target="../embeddings/oleObject13.bin"/><Relationship Id="rId39" Type="http://schemas.openxmlformats.org/officeDocument/2006/relationships/image" Target="../media/image19.wmf"/><Relationship Id="rId21" Type="http://schemas.openxmlformats.org/officeDocument/2006/relationships/oleObject" Target="../embeddings/oleObject10.bin"/><Relationship Id="rId34" Type="http://schemas.openxmlformats.org/officeDocument/2006/relationships/oleObject" Target="../embeddings/oleObject17.bin"/><Relationship Id="rId42" Type="http://schemas.openxmlformats.org/officeDocument/2006/relationships/oleObject" Target="../embeddings/oleObject21.bin"/><Relationship Id="rId47" Type="http://schemas.openxmlformats.org/officeDocument/2006/relationships/image" Target="../media/image23.wmf"/><Relationship Id="rId50" Type="http://schemas.openxmlformats.org/officeDocument/2006/relationships/oleObject" Target="../embeddings/oleObject25.bin"/><Relationship Id="rId55" Type="http://schemas.openxmlformats.org/officeDocument/2006/relationships/image" Target="../media/image27.wmf"/><Relationship Id="rId7" Type="http://schemas.openxmlformats.org/officeDocument/2006/relationships/oleObject" Target="../embeddings/oleObject3.bin"/><Relationship Id="rId2" Type="http://schemas.openxmlformats.org/officeDocument/2006/relationships/notesSlide" Target="../notesSlides/notesSlide2.xml"/><Relationship Id="rId16" Type="http://schemas.openxmlformats.org/officeDocument/2006/relationships/image" Target="../media/image8.wmf"/><Relationship Id="rId29" Type="http://schemas.openxmlformats.org/officeDocument/2006/relationships/image" Target="../media/image14.wmf"/><Relationship Id="rId11" Type="http://schemas.openxmlformats.org/officeDocument/2006/relationships/oleObject" Target="../embeddings/oleObject5.bin"/><Relationship Id="rId24" Type="http://schemas.openxmlformats.org/officeDocument/2006/relationships/oleObject" Target="../embeddings/oleObject12.bin"/><Relationship Id="rId32" Type="http://schemas.openxmlformats.org/officeDocument/2006/relationships/oleObject" Target="../embeddings/oleObject16.bin"/><Relationship Id="rId37" Type="http://schemas.openxmlformats.org/officeDocument/2006/relationships/image" Target="../media/image18.wmf"/><Relationship Id="rId40" Type="http://schemas.openxmlformats.org/officeDocument/2006/relationships/oleObject" Target="../embeddings/oleObject20.bin"/><Relationship Id="rId45" Type="http://schemas.openxmlformats.org/officeDocument/2006/relationships/image" Target="../media/image22.wmf"/><Relationship Id="rId53" Type="http://schemas.openxmlformats.org/officeDocument/2006/relationships/image" Target="../media/image26.wmf"/><Relationship Id="rId58" Type="http://schemas.openxmlformats.org/officeDocument/2006/relationships/oleObject" Target="../embeddings/oleObject30.bin"/><Relationship Id="rId5" Type="http://schemas.openxmlformats.org/officeDocument/2006/relationships/oleObject" Target="../embeddings/oleObject2.bin"/><Relationship Id="rId61" Type="http://schemas.openxmlformats.org/officeDocument/2006/relationships/image" Target="../media/image29.wmf"/><Relationship Id="rId19" Type="http://schemas.openxmlformats.org/officeDocument/2006/relationships/oleObject" Target="../embeddings/oleObject9.bin"/><Relationship Id="rId14" Type="http://schemas.openxmlformats.org/officeDocument/2006/relationships/image" Target="../media/image7.wmf"/><Relationship Id="rId22" Type="http://schemas.openxmlformats.org/officeDocument/2006/relationships/image" Target="../media/image11.wmf"/><Relationship Id="rId27" Type="http://schemas.openxmlformats.org/officeDocument/2006/relationships/image" Target="../media/image13.wmf"/><Relationship Id="rId30" Type="http://schemas.openxmlformats.org/officeDocument/2006/relationships/oleObject" Target="../embeddings/oleObject15.bin"/><Relationship Id="rId35" Type="http://schemas.openxmlformats.org/officeDocument/2006/relationships/image" Target="../media/image17.wmf"/><Relationship Id="rId43" Type="http://schemas.openxmlformats.org/officeDocument/2006/relationships/image" Target="../media/image21.wmf"/><Relationship Id="rId48" Type="http://schemas.openxmlformats.org/officeDocument/2006/relationships/oleObject" Target="../embeddings/oleObject24.bin"/><Relationship Id="rId56" Type="http://schemas.openxmlformats.org/officeDocument/2006/relationships/oleObject" Target="../embeddings/oleObject28.bin"/><Relationship Id="rId8" Type="http://schemas.openxmlformats.org/officeDocument/2006/relationships/image" Target="../media/image4.wmf"/><Relationship Id="rId51" Type="http://schemas.openxmlformats.org/officeDocument/2006/relationships/image" Target="../media/image25.wmf"/><Relationship Id="rId3" Type="http://schemas.openxmlformats.org/officeDocument/2006/relationships/oleObject" Target="../embeddings/oleObject1.bin"/><Relationship Id="rId12" Type="http://schemas.openxmlformats.org/officeDocument/2006/relationships/image" Target="../media/image6.wmf"/><Relationship Id="rId17" Type="http://schemas.openxmlformats.org/officeDocument/2006/relationships/oleObject" Target="../embeddings/oleObject8.bin"/><Relationship Id="rId25" Type="http://schemas.openxmlformats.org/officeDocument/2006/relationships/image" Target="../media/image12.wmf"/><Relationship Id="rId33" Type="http://schemas.openxmlformats.org/officeDocument/2006/relationships/image" Target="../media/image16.wmf"/><Relationship Id="rId38" Type="http://schemas.openxmlformats.org/officeDocument/2006/relationships/oleObject" Target="../embeddings/oleObject19.bin"/><Relationship Id="rId46" Type="http://schemas.openxmlformats.org/officeDocument/2006/relationships/oleObject" Target="../embeddings/oleObject23.bin"/><Relationship Id="rId59" Type="http://schemas.openxmlformats.org/officeDocument/2006/relationships/image" Target="../media/image28.wmf"/><Relationship Id="rId20" Type="http://schemas.openxmlformats.org/officeDocument/2006/relationships/image" Target="../media/image10.wmf"/><Relationship Id="rId41" Type="http://schemas.openxmlformats.org/officeDocument/2006/relationships/image" Target="../media/image20.wmf"/><Relationship Id="rId54" Type="http://schemas.openxmlformats.org/officeDocument/2006/relationships/oleObject" Target="../embeddings/oleObject27.bin"/><Relationship Id="rId62" Type="http://schemas.openxmlformats.org/officeDocument/2006/relationships/hyperlink" Target="http://www.bcmath.ca/" TargetMode="External"/><Relationship Id="rId1" Type="http://schemas.openxmlformats.org/officeDocument/2006/relationships/slideLayout" Target="../slideLayouts/slideLayout2.xml"/><Relationship Id="rId6" Type="http://schemas.openxmlformats.org/officeDocument/2006/relationships/image" Target="../media/image3.wmf"/><Relationship Id="rId15" Type="http://schemas.openxmlformats.org/officeDocument/2006/relationships/oleObject" Target="../embeddings/oleObject7.bin"/><Relationship Id="rId23" Type="http://schemas.openxmlformats.org/officeDocument/2006/relationships/oleObject" Target="../embeddings/oleObject11.bin"/><Relationship Id="rId28" Type="http://schemas.openxmlformats.org/officeDocument/2006/relationships/oleObject" Target="../embeddings/oleObject14.bin"/><Relationship Id="rId36" Type="http://schemas.openxmlformats.org/officeDocument/2006/relationships/oleObject" Target="../embeddings/oleObject18.bin"/><Relationship Id="rId49" Type="http://schemas.openxmlformats.org/officeDocument/2006/relationships/image" Target="../media/image24.wmf"/><Relationship Id="rId57" Type="http://schemas.openxmlformats.org/officeDocument/2006/relationships/oleObject" Target="../embeddings/oleObject29.bin"/><Relationship Id="rId10" Type="http://schemas.openxmlformats.org/officeDocument/2006/relationships/image" Target="../media/image5.wmf"/><Relationship Id="rId31" Type="http://schemas.openxmlformats.org/officeDocument/2006/relationships/image" Target="../media/image15.wmf"/><Relationship Id="rId44" Type="http://schemas.openxmlformats.org/officeDocument/2006/relationships/oleObject" Target="../embeddings/oleObject22.bin"/><Relationship Id="rId52" Type="http://schemas.openxmlformats.org/officeDocument/2006/relationships/oleObject" Target="../embeddings/oleObject26.bin"/><Relationship Id="rId60" Type="http://schemas.openxmlformats.org/officeDocument/2006/relationships/oleObject" Target="../embeddings/oleObject31.bin"/><Relationship Id="rId4" Type="http://schemas.openxmlformats.org/officeDocument/2006/relationships/image" Target="../media/image2.wmf"/><Relationship Id="rId9" Type="http://schemas.openxmlformats.org/officeDocument/2006/relationships/oleObject" Target="../embeddings/oleObject4.bin"/></Relationships>
</file>

<file path=ppt/slides/_rels/slide3.xml.rels><?xml version="1.0" encoding="UTF-8" standalone="yes"?>
<Relationships xmlns="http://schemas.openxmlformats.org/package/2006/relationships"><Relationship Id="rId13" Type="http://schemas.openxmlformats.org/officeDocument/2006/relationships/oleObject" Target="../embeddings/oleObject37.bin"/><Relationship Id="rId18" Type="http://schemas.openxmlformats.org/officeDocument/2006/relationships/oleObject" Target="../embeddings/oleObject40.bin"/><Relationship Id="rId26" Type="http://schemas.openxmlformats.org/officeDocument/2006/relationships/oleObject" Target="../embeddings/oleObject44.bin"/><Relationship Id="rId3" Type="http://schemas.openxmlformats.org/officeDocument/2006/relationships/oleObject" Target="../embeddings/oleObject32.bin"/><Relationship Id="rId21" Type="http://schemas.openxmlformats.org/officeDocument/2006/relationships/image" Target="../media/image38.wmf"/><Relationship Id="rId34" Type="http://schemas.openxmlformats.org/officeDocument/2006/relationships/image" Target="../media/image44.wmf"/><Relationship Id="rId7" Type="http://schemas.openxmlformats.org/officeDocument/2006/relationships/oleObject" Target="../embeddings/oleObject34.bin"/><Relationship Id="rId12" Type="http://schemas.openxmlformats.org/officeDocument/2006/relationships/image" Target="../media/image34.wmf"/><Relationship Id="rId17" Type="http://schemas.openxmlformats.org/officeDocument/2006/relationships/oleObject" Target="../embeddings/oleObject39.bin"/><Relationship Id="rId25" Type="http://schemas.openxmlformats.org/officeDocument/2006/relationships/image" Target="../media/image40.wmf"/><Relationship Id="rId33" Type="http://schemas.openxmlformats.org/officeDocument/2006/relationships/oleObject" Target="../embeddings/oleObject48.bin"/><Relationship Id="rId2" Type="http://schemas.openxmlformats.org/officeDocument/2006/relationships/notesSlide" Target="../notesSlides/notesSlide3.xml"/><Relationship Id="rId16" Type="http://schemas.openxmlformats.org/officeDocument/2006/relationships/image" Target="../media/image36.wmf"/><Relationship Id="rId20" Type="http://schemas.openxmlformats.org/officeDocument/2006/relationships/oleObject" Target="../embeddings/oleObject41.bin"/><Relationship Id="rId29" Type="http://schemas.openxmlformats.org/officeDocument/2006/relationships/image" Target="../media/image42.wmf"/><Relationship Id="rId1" Type="http://schemas.openxmlformats.org/officeDocument/2006/relationships/slideLayout" Target="../slideLayouts/slideLayout2.xml"/><Relationship Id="rId6" Type="http://schemas.openxmlformats.org/officeDocument/2006/relationships/image" Target="../media/image31.wmf"/><Relationship Id="rId11" Type="http://schemas.openxmlformats.org/officeDocument/2006/relationships/oleObject" Target="../embeddings/oleObject36.bin"/><Relationship Id="rId24" Type="http://schemas.openxmlformats.org/officeDocument/2006/relationships/oleObject" Target="../embeddings/oleObject43.bin"/><Relationship Id="rId32" Type="http://schemas.openxmlformats.org/officeDocument/2006/relationships/image" Target="../media/image43.wmf"/><Relationship Id="rId5" Type="http://schemas.openxmlformats.org/officeDocument/2006/relationships/oleObject" Target="../embeddings/oleObject33.bin"/><Relationship Id="rId15" Type="http://schemas.openxmlformats.org/officeDocument/2006/relationships/oleObject" Target="../embeddings/oleObject38.bin"/><Relationship Id="rId23" Type="http://schemas.openxmlformats.org/officeDocument/2006/relationships/image" Target="../media/image39.wmf"/><Relationship Id="rId28" Type="http://schemas.openxmlformats.org/officeDocument/2006/relationships/oleObject" Target="../embeddings/oleObject45.bin"/><Relationship Id="rId10" Type="http://schemas.openxmlformats.org/officeDocument/2006/relationships/image" Target="../media/image33.wmf"/><Relationship Id="rId19" Type="http://schemas.openxmlformats.org/officeDocument/2006/relationships/image" Target="../media/image37.wmf"/><Relationship Id="rId31" Type="http://schemas.openxmlformats.org/officeDocument/2006/relationships/oleObject" Target="../embeddings/oleObject47.bin"/><Relationship Id="rId4" Type="http://schemas.openxmlformats.org/officeDocument/2006/relationships/image" Target="../media/image30.wmf"/><Relationship Id="rId9" Type="http://schemas.openxmlformats.org/officeDocument/2006/relationships/oleObject" Target="../embeddings/oleObject35.bin"/><Relationship Id="rId14" Type="http://schemas.openxmlformats.org/officeDocument/2006/relationships/image" Target="../media/image35.wmf"/><Relationship Id="rId22" Type="http://schemas.openxmlformats.org/officeDocument/2006/relationships/oleObject" Target="../embeddings/oleObject42.bin"/><Relationship Id="rId27" Type="http://schemas.openxmlformats.org/officeDocument/2006/relationships/image" Target="../media/image41.wmf"/><Relationship Id="rId30" Type="http://schemas.openxmlformats.org/officeDocument/2006/relationships/oleObject" Target="../embeddings/oleObject46.bin"/><Relationship Id="rId35" Type="http://schemas.openxmlformats.org/officeDocument/2006/relationships/hyperlink" Target="http://www.bcmath.ca/" TargetMode="External"/><Relationship Id="rId8" Type="http://schemas.openxmlformats.org/officeDocument/2006/relationships/image" Target="../media/image32.wmf"/></Relationships>
</file>

<file path=ppt/slides/_rels/slide4.xml.rels><?xml version="1.0" encoding="UTF-8" standalone="yes"?>
<Relationships xmlns="http://schemas.openxmlformats.org/package/2006/relationships"><Relationship Id="rId13" Type="http://schemas.openxmlformats.org/officeDocument/2006/relationships/oleObject" Target="../embeddings/oleObject54.bin"/><Relationship Id="rId18" Type="http://schemas.openxmlformats.org/officeDocument/2006/relationships/image" Target="../media/image52.wmf"/><Relationship Id="rId26" Type="http://schemas.openxmlformats.org/officeDocument/2006/relationships/image" Target="../media/image54.wmf"/><Relationship Id="rId39" Type="http://schemas.openxmlformats.org/officeDocument/2006/relationships/oleObject" Target="../embeddings/oleObject67.bin"/><Relationship Id="rId21" Type="http://schemas.openxmlformats.org/officeDocument/2006/relationships/oleObject" Target="../embeddings/oleObject58.bin"/><Relationship Id="rId34" Type="http://schemas.openxmlformats.org/officeDocument/2006/relationships/image" Target="../media/image58.wmf"/><Relationship Id="rId42" Type="http://schemas.openxmlformats.org/officeDocument/2006/relationships/image" Target="../media/image62.wmf"/><Relationship Id="rId47" Type="http://schemas.openxmlformats.org/officeDocument/2006/relationships/oleObject" Target="../embeddings/oleObject71.bin"/><Relationship Id="rId50" Type="http://schemas.openxmlformats.org/officeDocument/2006/relationships/oleObject" Target="../embeddings/oleObject73.bin"/><Relationship Id="rId55" Type="http://schemas.openxmlformats.org/officeDocument/2006/relationships/oleObject" Target="../embeddings/oleObject76.bin"/><Relationship Id="rId7" Type="http://schemas.openxmlformats.org/officeDocument/2006/relationships/oleObject" Target="../embeddings/oleObject51.bin"/><Relationship Id="rId2" Type="http://schemas.openxmlformats.org/officeDocument/2006/relationships/notesSlide" Target="../notesSlides/notesSlide4.xml"/><Relationship Id="rId16" Type="http://schemas.openxmlformats.org/officeDocument/2006/relationships/image" Target="../media/image51.wmf"/><Relationship Id="rId29" Type="http://schemas.openxmlformats.org/officeDocument/2006/relationships/oleObject" Target="../embeddings/oleObject62.bin"/><Relationship Id="rId11" Type="http://schemas.openxmlformats.org/officeDocument/2006/relationships/oleObject" Target="../embeddings/oleObject53.bin"/><Relationship Id="rId24" Type="http://schemas.openxmlformats.org/officeDocument/2006/relationships/image" Target="../media/image43.wmf"/><Relationship Id="rId32" Type="http://schemas.openxmlformats.org/officeDocument/2006/relationships/image" Target="../media/image57.wmf"/><Relationship Id="rId37" Type="http://schemas.openxmlformats.org/officeDocument/2006/relationships/oleObject" Target="../embeddings/oleObject66.bin"/><Relationship Id="rId40" Type="http://schemas.openxmlformats.org/officeDocument/2006/relationships/image" Target="../media/image61.wmf"/><Relationship Id="rId45" Type="http://schemas.openxmlformats.org/officeDocument/2006/relationships/oleObject" Target="../embeddings/oleObject70.bin"/><Relationship Id="rId53" Type="http://schemas.openxmlformats.org/officeDocument/2006/relationships/oleObject" Target="../embeddings/oleObject75.bin"/><Relationship Id="rId58" Type="http://schemas.openxmlformats.org/officeDocument/2006/relationships/image" Target="../media/image69.wmf"/><Relationship Id="rId5" Type="http://schemas.openxmlformats.org/officeDocument/2006/relationships/oleObject" Target="../embeddings/oleObject50.bin"/><Relationship Id="rId19" Type="http://schemas.openxmlformats.org/officeDocument/2006/relationships/oleObject" Target="../embeddings/oleObject57.bin"/><Relationship Id="rId4" Type="http://schemas.openxmlformats.org/officeDocument/2006/relationships/image" Target="../media/image45.wmf"/><Relationship Id="rId9" Type="http://schemas.openxmlformats.org/officeDocument/2006/relationships/oleObject" Target="../embeddings/oleObject52.bin"/><Relationship Id="rId14" Type="http://schemas.openxmlformats.org/officeDocument/2006/relationships/image" Target="../media/image50.wmf"/><Relationship Id="rId22" Type="http://schemas.openxmlformats.org/officeDocument/2006/relationships/image" Target="../media/image33.wmf"/><Relationship Id="rId27" Type="http://schemas.openxmlformats.org/officeDocument/2006/relationships/oleObject" Target="../embeddings/oleObject61.bin"/><Relationship Id="rId30" Type="http://schemas.openxmlformats.org/officeDocument/2006/relationships/image" Target="../media/image56.wmf"/><Relationship Id="rId35" Type="http://schemas.openxmlformats.org/officeDocument/2006/relationships/oleObject" Target="../embeddings/oleObject65.bin"/><Relationship Id="rId43" Type="http://schemas.openxmlformats.org/officeDocument/2006/relationships/oleObject" Target="../embeddings/oleObject69.bin"/><Relationship Id="rId48" Type="http://schemas.openxmlformats.org/officeDocument/2006/relationships/oleObject" Target="../embeddings/oleObject72.bin"/><Relationship Id="rId56" Type="http://schemas.openxmlformats.org/officeDocument/2006/relationships/image" Target="../media/image68.wmf"/><Relationship Id="rId8" Type="http://schemas.openxmlformats.org/officeDocument/2006/relationships/image" Target="../media/image47.wmf"/><Relationship Id="rId51" Type="http://schemas.openxmlformats.org/officeDocument/2006/relationships/image" Target="../media/image66.wmf"/><Relationship Id="rId3" Type="http://schemas.openxmlformats.org/officeDocument/2006/relationships/oleObject" Target="../embeddings/oleObject49.bin"/><Relationship Id="rId12" Type="http://schemas.openxmlformats.org/officeDocument/2006/relationships/image" Target="../media/image49.wmf"/><Relationship Id="rId17" Type="http://schemas.openxmlformats.org/officeDocument/2006/relationships/oleObject" Target="../embeddings/oleObject56.bin"/><Relationship Id="rId25" Type="http://schemas.openxmlformats.org/officeDocument/2006/relationships/oleObject" Target="../embeddings/oleObject60.bin"/><Relationship Id="rId33" Type="http://schemas.openxmlformats.org/officeDocument/2006/relationships/oleObject" Target="../embeddings/oleObject64.bin"/><Relationship Id="rId38" Type="http://schemas.openxmlformats.org/officeDocument/2006/relationships/image" Target="../media/image60.wmf"/><Relationship Id="rId46" Type="http://schemas.openxmlformats.org/officeDocument/2006/relationships/image" Target="../media/image64.wmf"/><Relationship Id="rId59" Type="http://schemas.openxmlformats.org/officeDocument/2006/relationships/hyperlink" Target="http://www.bcmath.ca/" TargetMode="External"/><Relationship Id="rId20" Type="http://schemas.openxmlformats.org/officeDocument/2006/relationships/image" Target="../media/image53.wmf"/><Relationship Id="rId41" Type="http://schemas.openxmlformats.org/officeDocument/2006/relationships/oleObject" Target="../embeddings/oleObject68.bin"/><Relationship Id="rId54" Type="http://schemas.openxmlformats.org/officeDocument/2006/relationships/image" Target="../media/image67.wmf"/><Relationship Id="rId1" Type="http://schemas.openxmlformats.org/officeDocument/2006/relationships/slideLayout" Target="../slideLayouts/slideLayout2.xml"/><Relationship Id="rId6" Type="http://schemas.openxmlformats.org/officeDocument/2006/relationships/image" Target="../media/image46.wmf"/><Relationship Id="rId15" Type="http://schemas.openxmlformats.org/officeDocument/2006/relationships/oleObject" Target="../embeddings/oleObject55.bin"/><Relationship Id="rId23" Type="http://schemas.openxmlformats.org/officeDocument/2006/relationships/oleObject" Target="../embeddings/oleObject59.bin"/><Relationship Id="rId28" Type="http://schemas.openxmlformats.org/officeDocument/2006/relationships/image" Target="../media/image55.wmf"/><Relationship Id="rId36" Type="http://schemas.openxmlformats.org/officeDocument/2006/relationships/image" Target="../media/image59.wmf"/><Relationship Id="rId49" Type="http://schemas.openxmlformats.org/officeDocument/2006/relationships/image" Target="../media/image65.wmf"/><Relationship Id="rId57" Type="http://schemas.openxmlformats.org/officeDocument/2006/relationships/oleObject" Target="../embeddings/oleObject77.bin"/><Relationship Id="rId10" Type="http://schemas.openxmlformats.org/officeDocument/2006/relationships/image" Target="../media/image48.wmf"/><Relationship Id="rId31" Type="http://schemas.openxmlformats.org/officeDocument/2006/relationships/oleObject" Target="../embeddings/oleObject63.bin"/><Relationship Id="rId44" Type="http://schemas.openxmlformats.org/officeDocument/2006/relationships/image" Target="../media/image63.wmf"/><Relationship Id="rId52" Type="http://schemas.openxmlformats.org/officeDocument/2006/relationships/oleObject" Target="../embeddings/oleObject74.bin"/></Relationships>
</file>

<file path=ppt/slides/_rels/slide5.xml.rels><?xml version="1.0" encoding="UTF-8" standalone="yes"?>
<Relationships xmlns="http://schemas.openxmlformats.org/package/2006/relationships"><Relationship Id="rId13" Type="http://schemas.openxmlformats.org/officeDocument/2006/relationships/oleObject" Target="../embeddings/oleObject83.bin"/><Relationship Id="rId18" Type="http://schemas.openxmlformats.org/officeDocument/2006/relationships/image" Target="../media/image76.wmf"/><Relationship Id="rId26" Type="http://schemas.openxmlformats.org/officeDocument/2006/relationships/oleObject" Target="../embeddings/oleObject90.bin"/><Relationship Id="rId39" Type="http://schemas.openxmlformats.org/officeDocument/2006/relationships/image" Target="../media/image85.wmf"/><Relationship Id="rId21" Type="http://schemas.openxmlformats.org/officeDocument/2006/relationships/image" Target="../media/image77.wmf"/><Relationship Id="rId34" Type="http://schemas.openxmlformats.org/officeDocument/2006/relationships/oleObject" Target="../embeddings/oleObject95.bin"/><Relationship Id="rId7" Type="http://schemas.openxmlformats.org/officeDocument/2006/relationships/oleObject" Target="../embeddings/oleObject80.bin"/><Relationship Id="rId12" Type="http://schemas.openxmlformats.org/officeDocument/2006/relationships/image" Target="../media/image69.wmf"/><Relationship Id="rId17" Type="http://schemas.openxmlformats.org/officeDocument/2006/relationships/oleObject" Target="../embeddings/oleObject85.bin"/><Relationship Id="rId25" Type="http://schemas.openxmlformats.org/officeDocument/2006/relationships/image" Target="../media/image79.wmf"/><Relationship Id="rId33" Type="http://schemas.openxmlformats.org/officeDocument/2006/relationships/oleObject" Target="../embeddings/oleObject94.bin"/><Relationship Id="rId38" Type="http://schemas.openxmlformats.org/officeDocument/2006/relationships/oleObject" Target="../embeddings/oleObject97.bin"/><Relationship Id="rId2" Type="http://schemas.openxmlformats.org/officeDocument/2006/relationships/notesSlide" Target="../notesSlides/notesSlide5.xml"/><Relationship Id="rId16" Type="http://schemas.openxmlformats.org/officeDocument/2006/relationships/image" Target="../media/image75.wmf"/><Relationship Id="rId20" Type="http://schemas.openxmlformats.org/officeDocument/2006/relationships/oleObject" Target="../embeddings/oleObject87.bin"/><Relationship Id="rId29" Type="http://schemas.openxmlformats.org/officeDocument/2006/relationships/oleObject" Target="../embeddings/oleObject92.bin"/><Relationship Id="rId1" Type="http://schemas.openxmlformats.org/officeDocument/2006/relationships/slideLayout" Target="../slideLayouts/slideLayout2.xml"/><Relationship Id="rId6" Type="http://schemas.openxmlformats.org/officeDocument/2006/relationships/image" Target="../media/image71.wmf"/><Relationship Id="rId11" Type="http://schemas.openxmlformats.org/officeDocument/2006/relationships/oleObject" Target="../embeddings/oleObject82.bin"/><Relationship Id="rId24" Type="http://schemas.openxmlformats.org/officeDocument/2006/relationships/oleObject" Target="../embeddings/oleObject89.bin"/><Relationship Id="rId32" Type="http://schemas.openxmlformats.org/officeDocument/2006/relationships/image" Target="../media/image82.wmf"/><Relationship Id="rId37" Type="http://schemas.openxmlformats.org/officeDocument/2006/relationships/image" Target="../media/image84.wmf"/><Relationship Id="rId40" Type="http://schemas.openxmlformats.org/officeDocument/2006/relationships/hyperlink" Target="http://www.bcmath.ca/" TargetMode="External"/><Relationship Id="rId5" Type="http://schemas.openxmlformats.org/officeDocument/2006/relationships/oleObject" Target="../embeddings/oleObject79.bin"/><Relationship Id="rId15" Type="http://schemas.openxmlformats.org/officeDocument/2006/relationships/oleObject" Target="../embeddings/oleObject84.bin"/><Relationship Id="rId23" Type="http://schemas.openxmlformats.org/officeDocument/2006/relationships/image" Target="../media/image78.wmf"/><Relationship Id="rId28" Type="http://schemas.openxmlformats.org/officeDocument/2006/relationships/image" Target="../media/image80.wmf"/><Relationship Id="rId36" Type="http://schemas.openxmlformats.org/officeDocument/2006/relationships/oleObject" Target="../embeddings/oleObject96.bin"/><Relationship Id="rId10" Type="http://schemas.openxmlformats.org/officeDocument/2006/relationships/image" Target="../media/image73.wmf"/><Relationship Id="rId19" Type="http://schemas.openxmlformats.org/officeDocument/2006/relationships/oleObject" Target="../embeddings/oleObject86.bin"/><Relationship Id="rId31" Type="http://schemas.openxmlformats.org/officeDocument/2006/relationships/oleObject" Target="../embeddings/oleObject93.bin"/><Relationship Id="rId4" Type="http://schemas.openxmlformats.org/officeDocument/2006/relationships/image" Target="../media/image70.wmf"/><Relationship Id="rId9" Type="http://schemas.openxmlformats.org/officeDocument/2006/relationships/oleObject" Target="../embeddings/oleObject81.bin"/><Relationship Id="rId14" Type="http://schemas.openxmlformats.org/officeDocument/2006/relationships/image" Target="../media/image74.wmf"/><Relationship Id="rId22" Type="http://schemas.openxmlformats.org/officeDocument/2006/relationships/oleObject" Target="../embeddings/oleObject88.bin"/><Relationship Id="rId27" Type="http://schemas.openxmlformats.org/officeDocument/2006/relationships/oleObject" Target="../embeddings/oleObject91.bin"/><Relationship Id="rId30" Type="http://schemas.openxmlformats.org/officeDocument/2006/relationships/image" Target="../media/image81.wmf"/><Relationship Id="rId35" Type="http://schemas.openxmlformats.org/officeDocument/2006/relationships/image" Target="../media/image83.wmf"/><Relationship Id="rId8" Type="http://schemas.openxmlformats.org/officeDocument/2006/relationships/image" Target="../media/image72.wmf"/><Relationship Id="rId3" Type="http://schemas.openxmlformats.org/officeDocument/2006/relationships/oleObject" Target="../embeddings/oleObject78.bin"/></Relationships>
</file>

<file path=ppt/slides/_rels/slide6.xml.rels><?xml version="1.0" encoding="UTF-8" standalone="yes"?>
<Relationships xmlns="http://schemas.openxmlformats.org/package/2006/relationships"><Relationship Id="rId13" Type="http://schemas.openxmlformats.org/officeDocument/2006/relationships/oleObject" Target="../embeddings/oleObject103.bin"/><Relationship Id="rId18" Type="http://schemas.openxmlformats.org/officeDocument/2006/relationships/image" Target="../media/image93.wmf"/><Relationship Id="rId26" Type="http://schemas.openxmlformats.org/officeDocument/2006/relationships/image" Target="../media/image97.wmf"/><Relationship Id="rId39" Type="http://schemas.openxmlformats.org/officeDocument/2006/relationships/oleObject" Target="../embeddings/oleObject117.bin"/><Relationship Id="rId21" Type="http://schemas.openxmlformats.org/officeDocument/2006/relationships/oleObject" Target="../embeddings/oleObject107.bin"/><Relationship Id="rId34" Type="http://schemas.openxmlformats.org/officeDocument/2006/relationships/oleObject" Target="../embeddings/oleObject114.bin"/><Relationship Id="rId42" Type="http://schemas.openxmlformats.org/officeDocument/2006/relationships/image" Target="../media/image104.wmf"/><Relationship Id="rId47" Type="http://schemas.openxmlformats.org/officeDocument/2006/relationships/hyperlink" Target="http://www.bcmath.ca/" TargetMode="External"/><Relationship Id="rId7" Type="http://schemas.openxmlformats.org/officeDocument/2006/relationships/oleObject" Target="../embeddings/oleObject100.bin"/><Relationship Id="rId2" Type="http://schemas.openxmlformats.org/officeDocument/2006/relationships/notesSlide" Target="../notesSlides/notesSlide6.xml"/><Relationship Id="rId16" Type="http://schemas.openxmlformats.org/officeDocument/2006/relationships/image" Target="../media/image92.wmf"/><Relationship Id="rId29" Type="http://schemas.openxmlformats.org/officeDocument/2006/relationships/oleObject" Target="../embeddings/oleObject111.bin"/><Relationship Id="rId1" Type="http://schemas.openxmlformats.org/officeDocument/2006/relationships/slideLayout" Target="../slideLayouts/slideLayout2.xml"/><Relationship Id="rId6" Type="http://schemas.openxmlformats.org/officeDocument/2006/relationships/image" Target="../media/image87.wmf"/><Relationship Id="rId11" Type="http://schemas.openxmlformats.org/officeDocument/2006/relationships/oleObject" Target="../embeddings/oleObject102.bin"/><Relationship Id="rId24" Type="http://schemas.openxmlformats.org/officeDocument/2006/relationships/image" Target="../media/image96.wmf"/><Relationship Id="rId32" Type="http://schemas.openxmlformats.org/officeDocument/2006/relationships/oleObject" Target="../embeddings/oleObject113.bin"/><Relationship Id="rId37" Type="http://schemas.openxmlformats.org/officeDocument/2006/relationships/image" Target="../media/image102.wmf"/><Relationship Id="rId40" Type="http://schemas.openxmlformats.org/officeDocument/2006/relationships/image" Target="../media/image103.wmf"/><Relationship Id="rId45" Type="http://schemas.openxmlformats.org/officeDocument/2006/relationships/oleObject" Target="../embeddings/oleObject120.bin"/><Relationship Id="rId5" Type="http://schemas.openxmlformats.org/officeDocument/2006/relationships/oleObject" Target="../embeddings/oleObject99.bin"/><Relationship Id="rId15" Type="http://schemas.openxmlformats.org/officeDocument/2006/relationships/oleObject" Target="../embeddings/oleObject104.bin"/><Relationship Id="rId23" Type="http://schemas.openxmlformats.org/officeDocument/2006/relationships/oleObject" Target="../embeddings/oleObject108.bin"/><Relationship Id="rId28" Type="http://schemas.openxmlformats.org/officeDocument/2006/relationships/image" Target="../media/image98.wmf"/><Relationship Id="rId36" Type="http://schemas.openxmlformats.org/officeDocument/2006/relationships/oleObject" Target="../embeddings/oleObject115.bin"/><Relationship Id="rId10" Type="http://schemas.openxmlformats.org/officeDocument/2006/relationships/image" Target="../media/image89.wmf"/><Relationship Id="rId19" Type="http://schemas.openxmlformats.org/officeDocument/2006/relationships/oleObject" Target="../embeddings/oleObject106.bin"/><Relationship Id="rId31" Type="http://schemas.openxmlformats.org/officeDocument/2006/relationships/image" Target="../media/image99.wmf"/><Relationship Id="rId44" Type="http://schemas.openxmlformats.org/officeDocument/2006/relationships/image" Target="../media/image105.wmf"/><Relationship Id="rId4" Type="http://schemas.openxmlformats.org/officeDocument/2006/relationships/image" Target="../media/image86.wmf"/><Relationship Id="rId9" Type="http://schemas.openxmlformats.org/officeDocument/2006/relationships/oleObject" Target="../embeddings/oleObject101.bin"/><Relationship Id="rId14" Type="http://schemas.openxmlformats.org/officeDocument/2006/relationships/image" Target="../media/image91.wmf"/><Relationship Id="rId22" Type="http://schemas.openxmlformats.org/officeDocument/2006/relationships/image" Target="../media/image95.wmf"/><Relationship Id="rId27" Type="http://schemas.openxmlformats.org/officeDocument/2006/relationships/oleObject" Target="../embeddings/oleObject110.bin"/><Relationship Id="rId30" Type="http://schemas.openxmlformats.org/officeDocument/2006/relationships/oleObject" Target="../embeddings/oleObject112.bin"/><Relationship Id="rId35" Type="http://schemas.openxmlformats.org/officeDocument/2006/relationships/image" Target="../media/image101.wmf"/><Relationship Id="rId43" Type="http://schemas.openxmlformats.org/officeDocument/2006/relationships/oleObject" Target="../embeddings/oleObject119.bin"/><Relationship Id="rId8" Type="http://schemas.openxmlformats.org/officeDocument/2006/relationships/image" Target="../media/image88.wmf"/><Relationship Id="rId3" Type="http://schemas.openxmlformats.org/officeDocument/2006/relationships/oleObject" Target="../embeddings/oleObject98.bin"/><Relationship Id="rId12" Type="http://schemas.openxmlformats.org/officeDocument/2006/relationships/image" Target="../media/image90.wmf"/><Relationship Id="rId17" Type="http://schemas.openxmlformats.org/officeDocument/2006/relationships/oleObject" Target="../embeddings/oleObject105.bin"/><Relationship Id="rId25" Type="http://schemas.openxmlformats.org/officeDocument/2006/relationships/oleObject" Target="../embeddings/oleObject109.bin"/><Relationship Id="rId33" Type="http://schemas.openxmlformats.org/officeDocument/2006/relationships/image" Target="../media/image100.wmf"/><Relationship Id="rId38" Type="http://schemas.openxmlformats.org/officeDocument/2006/relationships/oleObject" Target="../embeddings/oleObject116.bin"/><Relationship Id="rId46" Type="http://schemas.openxmlformats.org/officeDocument/2006/relationships/image" Target="../media/image106.wmf"/><Relationship Id="rId20" Type="http://schemas.openxmlformats.org/officeDocument/2006/relationships/image" Target="../media/image94.wmf"/><Relationship Id="rId41" Type="http://schemas.openxmlformats.org/officeDocument/2006/relationships/oleObject" Target="../embeddings/oleObject118.bin"/></Relationships>
</file>

<file path=ppt/slides/_rels/slide7.xml.rels><?xml version="1.0" encoding="UTF-8" standalone="yes"?>
<Relationships xmlns="http://schemas.openxmlformats.org/package/2006/relationships"><Relationship Id="rId3" Type="http://schemas.openxmlformats.org/officeDocument/2006/relationships/hyperlink" Target="http://www.bcmath.ca/"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9E475-89FE-721D-FD1F-BB24453A808F}"/>
              </a:ext>
            </a:extLst>
          </p:cNvPr>
          <p:cNvSpPr>
            <a:spLocks noGrp="1"/>
          </p:cNvSpPr>
          <p:nvPr>
            <p:ph type="ctrTitle"/>
          </p:nvPr>
        </p:nvSpPr>
        <p:spPr>
          <a:xfrm>
            <a:off x="2286000" y="3124200"/>
            <a:ext cx="6172200" cy="1893888"/>
          </a:xfrm>
        </p:spPr>
        <p:txBody>
          <a:bodyPr/>
          <a:lstStyle/>
          <a:p>
            <a:pPr eaLnBrk="1" fontAlgn="auto" hangingPunct="1">
              <a:spcAft>
                <a:spcPts val="0"/>
              </a:spcAft>
              <a:defRPr/>
            </a:pPr>
            <a:r>
              <a:rPr lang="en-CA" dirty="0"/>
              <a:t>Section 6.5</a:t>
            </a:r>
            <a:br>
              <a:rPr lang="en-CA" dirty="0"/>
            </a:br>
            <a:r>
              <a:rPr lang="en-CA" dirty="0"/>
              <a:t>Solving Linear Inequalities Part 2</a:t>
            </a:r>
          </a:p>
        </p:txBody>
      </p:sp>
      <p:sp>
        <p:nvSpPr>
          <p:cNvPr id="9219" name="Subtitle 2">
            <a:extLst>
              <a:ext uri="{FF2B5EF4-FFF2-40B4-BE49-F238E27FC236}">
                <a16:creationId xmlns:a16="http://schemas.microsoft.com/office/drawing/2014/main" id="{5D8CCBBF-BD1A-1AAC-8C3F-BA6220E27F64}"/>
              </a:ext>
            </a:extLst>
          </p:cNvPr>
          <p:cNvSpPr>
            <a:spLocks noGrp="1"/>
          </p:cNvSpPr>
          <p:nvPr>
            <p:ph type="subTitle" idx="1"/>
          </p:nvPr>
        </p:nvSpPr>
        <p:spPr>
          <a:xfrm>
            <a:off x="2286000" y="5003800"/>
            <a:ext cx="6172200" cy="1371600"/>
          </a:xfrm>
        </p:spPr>
        <p:txBody>
          <a:bodyPr/>
          <a:lstStyle/>
          <a:p>
            <a:pPr eaLnBrk="1" hangingPunct="1"/>
            <a:endParaRPr lang="en-CA" altLang="en-US"/>
          </a:p>
        </p:txBody>
      </p:sp>
      <p:sp>
        <p:nvSpPr>
          <p:cNvPr id="9220" name="Text Box 5">
            <a:extLst>
              <a:ext uri="{FF2B5EF4-FFF2-40B4-BE49-F238E27FC236}">
                <a16:creationId xmlns:a16="http://schemas.microsoft.com/office/drawing/2014/main" id="{92426958-394F-020B-F331-6FB8E2FD3693}"/>
              </a:ext>
            </a:extLst>
          </p:cNvPr>
          <p:cNvSpPr txBox="1">
            <a:spLocks noChangeArrowheads="1"/>
          </p:cNvSpPr>
          <p:nvPr/>
        </p:nvSpPr>
        <p:spPr bwMode="auto">
          <a:xfrm>
            <a:off x="0" y="6613525"/>
            <a:ext cx="40592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3"/>
              </a:rPr>
              <a:t>www.BCMath.ca</a:t>
            </a:r>
            <a:r>
              <a:rPr lang="en-US" altLang="en-US" sz="1000">
                <a:latin typeface="Arial" panose="020B0604020202020204" pitchFamily="34" charset="0"/>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547B6-767A-635A-9CE6-B166C8464DD7}"/>
              </a:ext>
            </a:extLst>
          </p:cNvPr>
          <p:cNvSpPr>
            <a:spLocks noGrp="1"/>
          </p:cNvSpPr>
          <p:nvPr>
            <p:ph type="title"/>
          </p:nvPr>
        </p:nvSpPr>
        <p:spPr>
          <a:xfrm>
            <a:off x="250825" y="274638"/>
            <a:ext cx="8281988" cy="633412"/>
          </a:xfrm>
        </p:spPr>
        <p:txBody>
          <a:bodyPr/>
          <a:lstStyle/>
          <a:p>
            <a:pPr eaLnBrk="1" fontAlgn="auto" hangingPunct="1">
              <a:spcAft>
                <a:spcPts val="0"/>
              </a:spcAft>
              <a:defRPr/>
            </a:pPr>
            <a:r>
              <a:rPr lang="en-CA" dirty="0"/>
              <a:t>Review: Solve the following Inequalities</a:t>
            </a:r>
          </a:p>
        </p:txBody>
      </p:sp>
      <p:graphicFrame>
        <p:nvGraphicFramePr>
          <p:cNvPr id="11267" name="Object 3">
            <a:extLst>
              <a:ext uri="{FF2B5EF4-FFF2-40B4-BE49-F238E27FC236}">
                <a16:creationId xmlns:a16="http://schemas.microsoft.com/office/drawing/2014/main" id="{52196FF4-58CD-BD9A-7EC0-F3602DBEBCAE}"/>
              </a:ext>
            </a:extLst>
          </p:cNvPr>
          <p:cNvGraphicFramePr>
            <a:graphicFrameLocks noChangeAspect="1"/>
          </p:cNvGraphicFramePr>
          <p:nvPr/>
        </p:nvGraphicFramePr>
        <p:xfrm>
          <a:off x="161925" y="1196975"/>
          <a:ext cx="3128963" cy="511175"/>
        </p:xfrm>
        <a:graphic>
          <a:graphicData uri="http://schemas.openxmlformats.org/presentationml/2006/ole">
            <mc:AlternateContent xmlns:mc="http://schemas.openxmlformats.org/markup-compatibility/2006">
              <mc:Choice xmlns:v="urn:schemas-microsoft-com:vml" Requires="v">
                <p:oleObj name="Equation" r:id="rId3" imgW="1244600" imgH="203200" progId="Equation.DSMT4">
                  <p:embed/>
                </p:oleObj>
              </mc:Choice>
              <mc:Fallback>
                <p:oleObj name="Equation" r:id="rId3" imgW="1244600" imgH="2032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925" y="1196975"/>
                        <a:ext cx="312896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a:extLst>
              <a:ext uri="{FF2B5EF4-FFF2-40B4-BE49-F238E27FC236}">
                <a16:creationId xmlns:a16="http://schemas.microsoft.com/office/drawing/2014/main" id="{69F87CDD-2733-E7D9-D466-3B363341559D}"/>
              </a:ext>
            </a:extLst>
          </p:cNvPr>
          <p:cNvGraphicFramePr>
            <a:graphicFrameLocks noChangeAspect="1"/>
          </p:cNvGraphicFramePr>
          <p:nvPr/>
        </p:nvGraphicFramePr>
        <p:xfrm>
          <a:off x="1204913" y="1692275"/>
          <a:ext cx="566737" cy="360363"/>
        </p:xfrm>
        <a:graphic>
          <a:graphicData uri="http://schemas.openxmlformats.org/presentationml/2006/ole">
            <mc:AlternateContent xmlns:mc="http://schemas.openxmlformats.org/markup-compatibility/2006">
              <mc:Choice xmlns:v="urn:schemas-microsoft-com:vml" Requires="v">
                <p:oleObj name="Equation" r:id="rId5" imgW="279158" imgH="177646" progId="Equation.DSMT4">
                  <p:embed/>
                </p:oleObj>
              </mc:Choice>
              <mc:Fallback>
                <p:oleObj name="Equation" r:id="rId5" imgW="279158" imgH="177646"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04913" y="1692275"/>
                        <a:ext cx="566737"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a:extLst>
              <a:ext uri="{FF2B5EF4-FFF2-40B4-BE49-F238E27FC236}">
                <a16:creationId xmlns:a16="http://schemas.microsoft.com/office/drawing/2014/main" id="{76AEC4B9-CE3C-092B-3FF4-46BD609D13E2}"/>
              </a:ext>
            </a:extLst>
          </p:cNvPr>
          <p:cNvGraphicFramePr>
            <a:graphicFrameLocks noChangeAspect="1"/>
          </p:cNvGraphicFramePr>
          <p:nvPr/>
        </p:nvGraphicFramePr>
        <p:xfrm>
          <a:off x="1962150" y="1660525"/>
          <a:ext cx="565150" cy="360363"/>
        </p:xfrm>
        <a:graphic>
          <a:graphicData uri="http://schemas.openxmlformats.org/presentationml/2006/ole">
            <mc:AlternateContent xmlns:mc="http://schemas.openxmlformats.org/markup-compatibility/2006">
              <mc:Choice xmlns:v="urn:schemas-microsoft-com:vml" Requires="v">
                <p:oleObj name="Equation" r:id="rId7" imgW="279158" imgH="177646" progId="Equation.DSMT4">
                  <p:embed/>
                </p:oleObj>
              </mc:Choice>
              <mc:Fallback>
                <p:oleObj name="Equation" r:id="rId7" imgW="279158" imgH="177646"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62150" y="1660525"/>
                        <a:ext cx="56515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a:extLst>
              <a:ext uri="{FF2B5EF4-FFF2-40B4-BE49-F238E27FC236}">
                <a16:creationId xmlns:a16="http://schemas.microsoft.com/office/drawing/2014/main" id="{3C577972-F9B2-D457-8CF1-B07D6824CD0B}"/>
              </a:ext>
            </a:extLst>
          </p:cNvPr>
          <p:cNvGraphicFramePr>
            <a:graphicFrameLocks noChangeAspect="1"/>
          </p:cNvGraphicFramePr>
          <p:nvPr/>
        </p:nvGraphicFramePr>
        <p:xfrm>
          <a:off x="1343025" y="2060575"/>
          <a:ext cx="763588" cy="449263"/>
        </p:xfrm>
        <a:graphic>
          <a:graphicData uri="http://schemas.openxmlformats.org/presentationml/2006/ole">
            <mc:AlternateContent xmlns:mc="http://schemas.openxmlformats.org/markup-compatibility/2006">
              <mc:Choice xmlns:v="urn:schemas-microsoft-com:vml" Requires="v">
                <p:oleObj name="Equation" r:id="rId9" imgW="304404" imgH="177569" progId="Equation.DSMT4">
                  <p:embed/>
                </p:oleObj>
              </mc:Choice>
              <mc:Fallback>
                <p:oleObj name="Equation" r:id="rId9" imgW="304404" imgH="177569"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43025" y="2060575"/>
                        <a:ext cx="763588"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7">
            <a:extLst>
              <a:ext uri="{FF2B5EF4-FFF2-40B4-BE49-F238E27FC236}">
                <a16:creationId xmlns:a16="http://schemas.microsoft.com/office/drawing/2014/main" id="{35FCDA08-03AF-BD12-CDDD-E19D96E39919}"/>
              </a:ext>
            </a:extLst>
          </p:cNvPr>
          <p:cNvGraphicFramePr>
            <a:graphicFrameLocks noChangeAspect="1"/>
          </p:cNvGraphicFramePr>
          <p:nvPr/>
        </p:nvGraphicFramePr>
        <p:xfrm>
          <a:off x="2012950" y="2051050"/>
          <a:ext cx="1246188" cy="449263"/>
        </p:xfrm>
        <a:graphic>
          <a:graphicData uri="http://schemas.openxmlformats.org/presentationml/2006/ole">
            <mc:AlternateContent xmlns:mc="http://schemas.openxmlformats.org/markup-compatibility/2006">
              <mc:Choice xmlns:v="urn:schemas-microsoft-com:vml" Requires="v">
                <p:oleObj name="Equation" r:id="rId11" imgW="494870" imgH="177646" progId="Equation.DSMT4">
                  <p:embed/>
                </p:oleObj>
              </mc:Choice>
              <mc:Fallback>
                <p:oleObj name="Equation" r:id="rId11" imgW="494870" imgH="177646" progId="Equation.DSMT4">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12950" y="2051050"/>
                        <a:ext cx="1246188"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TextBox 8">
            <a:extLst>
              <a:ext uri="{FF2B5EF4-FFF2-40B4-BE49-F238E27FC236}">
                <a16:creationId xmlns:a16="http://schemas.microsoft.com/office/drawing/2014/main" id="{7C6A8FFC-65B2-34EF-DD52-A11191DC6231}"/>
              </a:ext>
            </a:extLst>
          </p:cNvPr>
          <p:cNvSpPr txBox="1"/>
          <p:nvPr/>
        </p:nvSpPr>
        <p:spPr>
          <a:xfrm>
            <a:off x="3005138" y="1558925"/>
            <a:ext cx="1822450" cy="646113"/>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Subtract “5x” </a:t>
            </a:r>
            <a:br>
              <a:rPr lang="en-CA" dirty="0">
                <a:solidFill>
                  <a:srgbClr val="FF0000"/>
                </a:solidFill>
                <a:latin typeface="+mj-lt"/>
                <a:cs typeface="Arial" charset="0"/>
              </a:rPr>
            </a:br>
            <a:r>
              <a:rPr lang="en-CA" dirty="0">
                <a:solidFill>
                  <a:srgbClr val="FF0000"/>
                </a:solidFill>
                <a:latin typeface="+mj-lt"/>
                <a:cs typeface="Arial" charset="0"/>
              </a:rPr>
              <a:t>from both sides</a:t>
            </a:r>
          </a:p>
        </p:txBody>
      </p:sp>
      <p:cxnSp>
        <p:nvCxnSpPr>
          <p:cNvPr id="10" name="Straight Connector 9">
            <a:extLst>
              <a:ext uri="{FF2B5EF4-FFF2-40B4-BE49-F238E27FC236}">
                <a16:creationId xmlns:a16="http://schemas.microsoft.com/office/drawing/2014/main" id="{62E4658F-8EEE-90DB-D554-AB1911E0BD8B}"/>
              </a:ext>
            </a:extLst>
          </p:cNvPr>
          <p:cNvCxnSpPr/>
          <p:nvPr/>
        </p:nvCxnSpPr>
        <p:spPr>
          <a:xfrm flipV="1">
            <a:off x="1298575" y="1763713"/>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1CB5065-5AEF-DA38-605C-8387BA7D8E2C}"/>
              </a:ext>
            </a:extLst>
          </p:cNvPr>
          <p:cNvCxnSpPr/>
          <p:nvPr/>
        </p:nvCxnSpPr>
        <p:spPr>
          <a:xfrm flipV="1">
            <a:off x="2030413" y="1747838"/>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885E646A-DC8A-63E8-E5AC-CA6B6DF2E2B0}"/>
              </a:ext>
            </a:extLst>
          </p:cNvPr>
          <p:cNvSpPr txBox="1"/>
          <p:nvPr/>
        </p:nvSpPr>
        <p:spPr>
          <a:xfrm>
            <a:off x="3140075" y="2457450"/>
            <a:ext cx="1387475" cy="646113"/>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Add “24” to</a:t>
            </a:r>
            <a:br>
              <a:rPr lang="en-CA" dirty="0">
                <a:solidFill>
                  <a:srgbClr val="FF0000"/>
                </a:solidFill>
                <a:latin typeface="+mj-lt"/>
                <a:cs typeface="Arial" charset="0"/>
              </a:rPr>
            </a:br>
            <a:r>
              <a:rPr lang="en-CA" dirty="0">
                <a:solidFill>
                  <a:srgbClr val="FF0000"/>
                </a:solidFill>
                <a:latin typeface="+mj-lt"/>
                <a:cs typeface="Arial" charset="0"/>
              </a:rPr>
              <a:t>both sides</a:t>
            </a:r>
          </a:p>
        </p:txBody>
      </p:sp>
      <p:graphicFrame>
        <p:nvGraphicFramePr>
          <p:cNvPr id="13" name="Object 12">
            <a:extLst>
              <a:ext uri="{FF2B5EF4-FFF2-40B4-BE49-F238E27FC236}">
                <a16:creationId xmlns:a16="http://schemas.microsoft.com/office/drawing/2014/main" id="{AB7BF155-7C9E-97A3-E944-8E0042EC4CA0}"/>
              </a:ext>
            </a:extLst>
          </p:cNvPr>
          <p:cNvGraphicFramePr>
            <a:graphicFrameLocks noChangeAspect="1"/>
          </p:cNvGraphicFramePr>
          <p:nvPr/>
        </p:nvGraphicFramePr>
        <p:xfrm>
          <a:off x="1366838" y="2481263"/>
          <a:ext cx="411162" cy="334962"/>
        </p:xfrm>
        <a:graphic>
          <a:graphicData uri="http://schemas.openxmlformats.org/presentationml/2006/ole">
            <mc:AlternateContent xmlns:mc="http://schemas.openxmlformats.org/markup-compatibility/2006">
              <mc:Choice xmlns:v="urn:schemas-microsoft-com:vml" Requires="v">
                <p:oleObj name="Equation" r:id="rId13" imgW="203024" imgH="164957" progId="Equation.DSMT4">
                  <p:embed/>
                </p:oleObj>
              </mc:Choice>
              <mc:Fallback>
                <p:oleObj name="Equation" r:id="rId13" imgW="203024" imgH="164957" progId="Equation.DSMT4">
                  <p:embed/>
                  <p:pic>
                    <p:nvPicPr>
                      <p:cNvPr id="0" name="Object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66838" y="2481263"/>
                        <a:ext cx="411162"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Object 13">
            <a:extLst>
              <a:ext uri="{FF2B5EF4-FFF2-40B4-BE49-F238E27FC236}">
                <a16:creationId xmlns:a16="http://schemas.microsoft.com/office/drawing/2014/main" id="{74C66868-3168-565E-8EAB-3BAD448AC9AF}"/>
              </a:ext>
            </a:extLst>
          </p:cNvPr>
          <p:cNvGraphicFramePr>
            <a:graphicFrameLocks noChangeAspect="1"/>
          </p:cNvGraphicFramePr>
          <p:nvPr/>
        </p:nvGraphicFramePr>
        <p:xfrm>
          <a:off x="2597150" y="2435225"/>
          <a:ext cx="412750" cy="333375"/>
        </p:xfrm>
        <a:graphic>
          <a:graphicData uri="http://schemas.openxmlformats.org/presentationml/2006/ole">
            <mc:AlternateContent xmlns:mc="http://schemas.openxmlformats.org/markup-compatibility/2006">
              <mc:Choice xmlns:v="urn:schemas-microsoft-com:vml" Requires="v">
                <p:oleObj name="Equation" r:id="rId15" imgW="203024" imgH="164957" progId="Equation.DSMT4">
                  <p:embed/>
                </p:oleObj>
              </mc:Choice>
              <mc:Fallback>
                <p:oleObj name="Equation" r:id="rId15" imgW="203024" imgH="164957" progId="Equation.DSMT4">
                  <p:embed/>
                  <p:pic>
                    <p:nvPicPr>
                      <p:cNvPr id="0" name="Object 1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97150" y="2435225"/>
                        <a:ext cx="4127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5" name="Straight Connector 14">
            <a:extLst>
              <a:ext uri="{FF2B5EF4-FFF2-40B4-BE49-F238E27FC236}">
                <a16:creationId xmlns:a16="http://schemas.microsoft.com/office/drawing/2014/main" id="{8924D985-BF24-ECF0-95B6-5BFBDC28C612}"/>
              </a:ext>
            </a:extLst>
          </p:cNvPr>
          <p:cNvCxnSpPr/>
          <p:nvPr/>
        </p:nvCxnSpPr>
        <p:spPr>
          <a:xfrm flipV="1">
            <a:off x="1382713" y="254000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0527184-9C21-5439-A95D-AFD9C19BE4AB}"/>
              </a:ext>
            </a:extLst>
          </p:cNvPr>
          <p:cNvCxnSpPr/>
          <p:nvPr/>
        </p:nvCxnSpPr>
        <p:spPr>
          <a:xfrm flipV="1">
            <a:off x="2595563" y="253206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17" name="Object 16">
            <a:extLst>
              <a:ext uri="{FF2B5EF4-FFF2-40B4-BE49-F238E27FC236}">
                <a16:creationId xmlns:a16="http://schemas.microsoft.com/office/drawing/2014/main" id="{D4715445-F988-2372-DF9C-10B8968284E3}"/>
              </a:ext>
            </a:extLst>
          </p:cNvPr>
          <p:cNvGraphicFramePr>
            <a:graphicFrameLocks noChangeAspect="1"/>
          </p:cNvGraphicFramePr>
          <p:nvPr/>
        </p:nvGraphicFramePr>
        <p:xfrm>
          <a:off x="1374775" y="2954338"/>
          <a:ext cx="795338" cy="450850"/>
        </p:xfrm>
        <a:graphic>
          <a:graphicData uri="http://schemas.openxmlformats.org/presentationml/2006/ole">
            <mc:AlternateContent xmlns:mc="http://schemas.openxmlformats.org/markup-compatibility/2006">
              <mc:Choice xmlns:v="urn:schemas-microsoft-com:vml" Requires="v">
                <p:oleObj name="Equation" r:id="rId17" imgW="317087" imgH="177569" progId="Equation.DSMT4">
                  <p:embed/>
                </p:oleObj>
              </mc:Choice>
              <mc:Fallback>
                <p:oleObj name="Equation" r:id="rId17" imgW="317087" imgH="177569" progId="Equation.DSMT4">
                  <p:embed/>
                  <p:pic>
                    <p:nvPicPr>
                      <p:cNvPr id="0" name="Object 1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374775" y="2954338"/>
                        <a:ext cx="795338"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 name="Object 17">
            <a:extLst>
              <a:ext uri="{FF2B5EF4-FFF2-40B4-BE49-F238E27FC236}">
                <a16:creationId xmlns:a16="http://schemas.microsoft.com/office/drawing/2014/main" id="{2321CEFC-4697-2F7E-EFE0-E2E4A8A56B10}"/>
              </a:ext>
            </a:extLst>
          </p:cNvPr>
          <p:cNvGraphicFramePr>
            <a:graphicFrameLocks noChangeAspect="1"/>
          </p:cNvGraphicFramePr>
          <p:nvPr/>
        </p:nvGraphicFramePr>
        <p:xfrm>
          <a:off x="2098675" y="2955925"/>
          <a:ext cx="511175" cy="449263"/>
        </p:xfrm>
        <a:graphic>
          <a:graphicData uri="http://schemas.openxmlformats.org/presentationml/2006/ole">
            <mc:AlternateContent xmlns:mc="http://schemas.openxmlformats.org/markup-compatibility/2006">
              <mc:Choice xmlns:v="urn:schemas-microsoft-com:vml" Requires="v">
                <p:oleObj name="Equation" r:id="rId19" imgW="202936" imgH="177569" progId="Equation.DSMT4">
                  <p:embed/>
                </p:oleObj>
              </mc:Choice>
              <mc:Fallback>
                <p:oleObj name="Equation" r:id="rId19" imgW="202936" imgH="177569" progId="Equation.DSMT4">
                  <p:embed/>
                  <p:pic>
                    <p:nvPicPr>
                      <p:cNvPr id="0" name="Object 1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098675" y="2955925"/>
                        <a:ext cx="511175"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9" name="Straight Connector 18">
            <a:extLst>
              <a:ext uri="{FF2B5EF4-FFF2-40B4-BE49-F238E27FC236}">
                <a16:creationId xmlns:a16="http://schemas.microsoft.com/office/drawing/2014/main" id="{DDB9C849-CED0-0F9A-91AE-AF341B88D07F}"/>
              </a:ext>
            </a:extLst>
          </p:cNvPr>
          <p:cNvCxnSpPr/>
          <p:nvPr/>
        </p:nvCxnSpPr>
        <p:spPr>
          <a:xfrm flipV="1">
            <a:off x="1319213" y="133191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F09D40C-C02A-903C-CAB3-9645F9AE61BC}"/>
              </a:ext>
            </a:extLst>
          </p:cNvPr>
          <p:cNvCxnSpPr/>
          <p:nvPr/>
        </p:nvCxnSpPr>
        <p:spPr>
          <a:xfrm flipV="1">
            <a:off x="2051050" y="1316038"/>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BB838A3-7140-DCDA-C17D-7C18EDDE8339}"/>
              </a:ext>
            </a:extLst>
          </p:cNvPr>
          <p:cNvCxnSpPr/>
          <p:nvPr/>
        </p:nvCxnSpPr>
        <p:spPr>
          <a:xfrm flipV="1">
            <a:off x="1435100" y="2179638"/>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7D746464-CBCB-51D5-9463-29C3ECBEA179}"/>
              </a:ext>
            </a:extLst>
          </p:cNvPr>
          <p:cNvCxnSpPr/>
          <p:nvPr/>
        </p:nvCxnSpPr>
        <p:spPr>
          <a:xfrm flipV="1">
            <a:off x="2646363" y="217170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E243F95F-3470-EE1B-050B-4886E670FCF9}"/>
              </a:ext>
            </a:extLst>
          </p:cNvPr>
          <p:cNvSpPr txBox="1"/>
          <p:nvPr/>
        </p:nvSpPr>
        <p:spPr>
          <a:xfrm>
            <a:off x="2921000" y="3246438"/>
            <a:ext cx="1638300" cy="646112"/>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Divide 4 from</a:t>
            </a:r>
            <a:br>
              <a:rPr lang="en-CA" dirty="0">
                <a:solidFill>
                  <a:srgbClr val="FF0000"/>
                </a:solidFill>
                <a:latin typeface="+mj-lt"/>
                <a:cs typeface="Arial" charset="0"/>
              </a:rPr>
            </a:br>
            <a:r>
              <a:rPr lang="en-CA" dirty="0">
                <a:solidFill>
                  <a:srgbClr val="FF0000"/>
                </a:solidFill>
                <a:latin typeface="+mj-lt"/>
                <a:cs typeface="Arial" charset="0"/>
              </a:rPr>
              <a:t> both sides</a:t>
            </a:r>
          </a:p>
        </p:txBody>
      </p:sp>
      <p:cxnSp>
        <p:nvCxnSpPr>
          <p:cNvPr id="24" name="Straight Connector 23">
            <a:extLst>
              <a:ext uri="{FF2B5EF4-FFF2-40B4-BE49-F238E27FC236}">
                <a16:creationId xmlns:a16="http://schemas.microsoft.com/office/drawing/2014/main" id="{2F0EC956-B561-ACCA-E280-B5389D00AC50}"/>
              </a:ext>
            </a:extLst>
          </p:cNvPr>
          <p:cNvCxnSpPr/>
          <p:nvPr/>
        </p:nvCxnSpPr>
        <p:spPr>
          <a:xfrm flipV="1">
            <a:off x="1436688" y="3381375"/>
            <a:ext cx="352425" cy="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25" name="Object 24">
            <a:extLst>
              <a:ext uri="{FF2B5EF4-FFF2-40B4-BE49-F238E27FC236}">
                <a16:creationId xmlns:a16="http://schemas.microsoft.com/office/drawing/2014/main" id="{B18CFA6C-5F6C-EB15-5970-C1158CFBC694}"/>
              </a:ext>
            </a:extLst>
          </p:cNvPr>
          <p:cNvGraphicFramePr>
            <a:graphicFrameLocks noChangeAspect="1"/>
          </p:cNvGraphicFramePr>
          <p:nvPr/>
        </p:nvGraphicFramePr>
        <p:xfrm>
          <a:off x="1517650" y="3397250"/>
          <a:ext cx="255588" cy="334963"/>
        </p:xfrm>
        <a:graphic>
          <a:graphicData uri="http://schemas.openxmlformats.org/presentationml/2006/ole">
            <mc:AlternateContent xmlns:mc="http://schemas.openxmlformats.org/markup-compatibility/2006">
              <mc:Choice xmlns:v="urn:schemas-microsoft-com:vml" Requires="v">
                <p:oleObj name="Equation" r:id="rId21" imgW="126780" imgH="164814" progId="Equation.DSMT4">
                  <p:embed/>
                </p:oleObj>
              </mc:Choice>
              <mc:Fallback>
                <p:oleObj name="Equation" r:id="rId21" imgW="126780" imgH="164814" progId="Equation.DSMT4">
                  <p:embed/>
                  <p:pic>
                    <p:nvPicPr>
                      <p:cNvPr id="0" name="Object 2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517650" y="3397250"/>
                        <a:ext cx="255588"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26" name="Straight Connector 25">
            <a:extLst>
              <a:ext uri="{FF2B5EF4-FFF2-40B4-BE49-F238E27FC236}">
                <a16:creationId xmlns:a16="http://schemas.microsoft.com/office/drawing/2014/main" id="{31019CFD-8B3C-E0F5-FC28-E296B2173D3F}"/>
              </a:ext>
            </a:extLst>
          </p:cNvPr>
          <p:cNvCxnSpPr/>
          <p:nvPr/>
        </p:nvCxnSpPr>
        <p:spPr>
          <a:xfrm flipV="1">
            <a:off x="2130425" y="3375025"/>
            <a:ext cx="350838" cy="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27" name="Object 26">
            <a:extLst>
              <a:ext uri="{FF2B5EF4-FFF2-40B4-BE49-F238E27FC236}">
                <a16:creationId xmlns:a16="http://schemas.microsoft.com/office/drawing/2014/main" id="{4908F299-4404-B6FE-6A5E-CD707E4CDCD6}"/>
              </a:ext>
            </a:extLst>
          </p:cNvPr>
          <p:cNvGraphicFramePr>
            <a:graphicFrameLocks noChangeAspect="1"/>
          </p:cNvGraphicFramePr>
          <p:nvPr/>
        </p:nvGraphicFramePr>
        <p:xfrm>
          <a:off x="2211388" y="3390900"/>
          <a:ext cx="255587" cy="334963"/>
        </p:xfrm>
        <a:graphic>
          <a:graphicData uri="http://schemas.openxmlformats.org/presentationml/2006/ole">
            <mc:AlternateContent xmlns:mc="http://schemas.openxmlformats.org/markup-compatibility/2006">
              <mc:Choice xmlns:v="urn:schemas-microsoft-com:vml" Requires="v">
                <p:oleObj name="Equation" r:id="rId23" imgW="126780" imgH="164814" progId="Equation.DSMT4">
                  <p:embed/>
                </p:oleObj>
              </mc:Choice>
              <mc:Fallback>
                <p:oleObj name="Equation" r:id="rId23" imgW="126780" imgH="164814" progId="Equation.DSMT4">
                  <p:embed/>
                  <p:pic>
                    <p:nvPicPr>
                      <p:cNvPr id="0" name="Object 26"/>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211388" y="3390900"/>
                        <a:ext cx="255587"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8" name="Object 27">
            <a:extLst>
              <a:ext uri="{FF2B5EF4-FFF2-40B4-BE49-F238E27FC236}">
                <a16:creationId xmlns:a16="http://schemas.microsoft.com/office/drawing/2014/main" id="{277DAC62-CC7C-9CB2-0176-AC8C449E3F97}"/>
              </a:ext>
            </a:extLst>
          </p:cNvPr>
          <p:cNvGraphicFramePr>
            <a:graphicFrameLocks noChangeAspect="1"/>
          </p:cNvGraphicFramePr>
          <p:nvPr/>
        </p:nvGraphicFramePr>
        <p:xfrm>
          <a:off x="1408113" y="4035425"/>
          <a:ext cx="360362" cy="360363"/>
        </p:xfrm>
        <a:graphic>
          <a:graphicData uri="http://schemas.openxmlformats.org/presentationml/2006/ole">
            <mc:AlternateContent xmlns:mc="http://schemas.openxmlformats.org/markup-compatibility/2006">
              <mc:Choice xmlns:v="urn:schemas-microsoft-com:vml" Requires="v">
                <p:oleObj name="Equation" r:id="rId24" imgW="177492" imgH="177492" progId="Equation.DSMT4">
                  <p:embed/>
                </p:oleObj>
              </mc:Choice>
              <mc:Fallback>
                <p:oleObj name="Equation" r:id="rId24" imgW="177492" imgH="177492" progId="Equation.DSMT4">
                  <p:embed/>
                  <p:pic>
                    <p:nvPicPr>
                      <p:cNvPr id="0" name="Object 27"/>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408113" y="4035425"/>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29" name="Straight Connector 28">
            <a:extLst>
              <a:ext uri="{FF2B5EF4-FFF2-40B4-BE49-F238E27FC236}">
                <a16:creationId xmlns:a16="http://schemas.microsoft.com/office/drawing/2014/main" id="{2B72BD11-3FDB-77C2-B012-C05ADD509174}"/>
              </a:ext>
            </a:extLst>
          </p:cNvPr>
          <p:cNvCxnSpPr/>
          <p:nvPr/>
        </p:nvCxnSpPr>
        <p:spPr>
          <a:xfrm flipV="1">
            <a:off x="1416050" y="3424238"/>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6BF055A-427D-5908-0B4C-869266EFE204}"/>
              </a:ext>
            </a:extLst>
          </p:cNvPr>
          <p:cNvCxnSpPr/>
          <p:nvPr/>
        </p:nvCxnSpPr>
        <p:spPr>
          <a:xfrm flipV="1">
            <a:off x="1468438" y="3063875"/>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31" name="Object 30">
            <a:extLst>
              <a:ext uri="{FF2B5EF4-FFF2-40B4-BE49-F238E27FC236}">
                <a16:creationId xmlns:a16="http://schemas.microsoft.com/office/drawing/2014/main" id="{FBE53943-259A-6259-9485-9839F172585B}"/>
              </a:ext>
            </a:extLst>
          </p:cNvPr>
          <p:cNvGraphicFramePr>
            <a:graphicFrameLocks noChangeAspect="1"/>
          </p:cNvGraphicFramePr>
          <p:nvPr/>
        </p:nvGraphicFramePr>
        <p:xfrm>
          <a:off x="1839913" y="4065588"/>
          <a:ext cx="488950" cy="334962"/>
        </p:xfrm>
        <a:graphic>
          <a:graphicData uri="http://schemas.openxmlformats.org/presentationml/2006/ole">
            <mc:AlternateContent xmlns:mc="http://schemas.openxmlformats.org/markup-compatibility/2006">
              <mc:Choice xmlns:v="urn:schemas-microsoft-com:vml" Requires="v">
                <p:oleObj name="Equation" r:id="rId26" imgW="241091" imgH="164957" progId="Equation.DSMT4">
                  <p:embed/>
                </p:oleObj>
              </mc:Choice>
              <mc:Fallback>
                <p:oleObj name="Equation" r:id="rId26" imgW="241091" imgH="164957" progId="Equation.DSMT4">
                  <p:embed/>
                  <p:pic>
                    <p:nvPicPr>
                      <p:cNvPr id="0" name="Object 30"/>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839913" y="4065588"/>
                        <a:ext cx="48895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32" name="Straight Connector 31">
            <a:extLst>
              <a:ext uri="{FF2B5EF4-FFF2-40B4-BE49-F238E27FC236}">
                <a16:creationId xmlns:a16="http://schemas.microsoft.com/office/drawing/2014/main" id="{5936C55F-666B-6356-4916-F6C12C3E27DA}"/>
              </a:ext>
            </a:extLst>
          </p:cNvPr>
          <p:cNvCxnSpPr/>
          <p:nvPr/>
        </p:nvCxnSpPr>
        <p:spPr>
          <a:xfrm flipV="1">
            <a:off x="2165350" y="3448050"/>
            <a:ext cx="358775" cy="21748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23FE6E3-0396-2C4F-172E-52CC829D426D}"/>
              </a:ext>
            </a:extLst>
          </p:cNvPr>
          <p:cNvCxnSpPr/>
          <p:nvPr/>
        </p:nvCxnSpPr>
        <p:spPr>
          <a:xfrm flipV="1">
            <a:off x="2089150" y="3065463"/>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34" name="Object 33">
            <a:extLst>
              <a:ext uri="{FF2B5EF4-FFF2-40B4-BE49-F238E27FC236}">
                <a16:creationId xmlns:a16="http://schemas.microsoft.com/office/drawing/2014/main" id="{886760AF-6E19-C528-ED5C-4ECE69972B4E}"/>
              </a:ext>
            </a:extLst>
          </p:cNvPr>
          <p:cNvGraphicFramePr>
            <a:graphicFrameLocks noChangeAspect="1"/>
          </p:cNvGraphicFramePr>
          <p:nvPr/>
        </p:nvGraphicFramePr>
        <p:xfrm>
          <a:off x="4500563" y="1214438"/>
          <a:ext cx="2649537" cy="446087"/>
        </p:xfrm>
        <a:graphic>
          <a:graphicData uri="http://schemas.openxmlformats.org/presentationml/2006/ole">
            <mc:AlternateContent xmlns:mc="http://schemas.openxmlformats.org/markup-compatibility/2006">
              <mc:Choice xmlns:v="urn:schemas-microsoft-com:vml" Requires="v">
                <p:oleObj name="Equation" r:id="rId28" imgW="1053643" imgH="177723" progId="Equation.DSMT4">
                  <p:embed/>
                </p:oleObj>
              </mc:Choice>
              <mc:Fallback>
                <p:oleObj name="Equation" r:id="rId28" imgW="1053643" imgH="177723" progId="Equation.DSMT4">
                  <p:embed/>
                  <p:pic>
                    <p:nvPicPr>
                      <p:cNvPr id="0" name="Object 33"/>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500563" y="1214438"/>
                        <a:ext cx="2649537" cy="44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5" name="Object 34">
            <a:extLst>
              <a:ext uri="{FF2B5EF4-FFF2-40B4-BE49-F238E27FC236}">
                <a16:creationId xmlns:a16="http://schemas.microsoft.com/office/drawing/2014/main" id="{36A68EBD-26C6-CDDF-1DC9-4BD69B52CCB3}"/>
              </a:ext>
            </a:extLst>
          </p:cNvPr>
          <p:cNvGraphicFramePr>
            <a:graphicFrameLocks noChangeAspect="1"/>
          </p:cNvGraphicFramePr>
          <p:nvPr/>
        </p:nvGraphicFramePr>
        <p:xfrm>
          <a:off x="5113338" y="1692275"/>
          <a:ext cx="592137" cy="360363"/>
        </p:xfrm>
        <a:graphic>
          <a:graphicData uri="http://schemas.openxmlformats.org/presentationml/2006/ole">
            <mc:AlternateContent xmlns:mc="http://schemas.openxmlformats.org/markup-compatibility/2006">
              <mc:Choice xmlns:v="urn:schemas-microsoft-com:vml" Requires="v">
                <p:oleObj name="Equation" r:id="rId30" imgW="291847" imgH="177646" progId="Equation.DSMT4">
                  <p:embed/>
                </p:oleObj>
              </mc:Choice>
              <mc:Fallback>
                <p:oleObj name="Equation" r:id="rId30" imgW="291847" imgH="177646" progId="Equation.DSMT4">
                  <p:embed/>
                  <p:pic>
                    <p:nvPicPr>
                      <p:cNvPr id="0" name="Object 34"/>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5113338" y="1692275"/>
                        <a:ext cx="592137"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6" name="Object 35">
            <a:extLst>
              <a:ext uri="{FF2B5EF4-FFF2-40B4-BE49-F238E27FC236}">
                <a16:creationId xmlns:a16="http://schemas.microsoft.com/office/drawing/2014/main" id="{032D0F05-C700-2F7C-BA38-4C572296EE5B}"/>
              </a:ext>
            </a:extLst>
          </p:cNvPr>
          <p:cNvGraphicFramePr>
            <a:graphicFrameLocks noChangeAspect="1"/>
          </p:cNvGraphicFramePr>
          <p:nvPr/>
        </p:nvGraphicFramePr>
        <p:xfrm>
          <a:off x="5870575" y="1660525"/>
          <a:ext cx="590550" cy="360363"/>
        </p:xfrm>
        <a:graphic>
          <a:graphicData uri="http://schemas.openxmlformats.org/presentationml/2006/ole">
            <mc:AlternateContent xmlns:mc="http://schemas.openxmlformats.org/markup-compatibility/2006">
              <mc:Choice xmlns:v="urn:schemas-microsoft-com:vml" Requires="v">
                <p:oleObj name="Equation" r:id="rId32" imgW="291847" imgH="177646" progId="Equation.DSMT4">
                  <p:embed/>
                </p:oleObj>
              </mc:Choice>
              <mc:Fallback>
                <p:oleObj name="Equation" r:id="rId32" imgW="291847" imgH="177646" progId="Equation.DSMT4">
                  <p:embed/>
                  <p:pic>
                    <p:nvPicPr>
                      <p:cNvPr id="0" name="Object 35"/>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5870575" y="1660525"/>
                        <a:ext cx="59055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7" name="Object 36">
            <a:extLst>
              <a:ext uri="{FF2B5EF4-FFF2-40B4-BE49-F238E27FC236}">
                <a16:creationId xmlns:a16="http://schemas.microsoft.com/office/drawing/2014/main" id="{B72C2E19-37F7-01BC-2727-CCD01FCA72F1}"/>
              </a:ext>
            </a:extLst>
          </p:cNvPr>
          <p:cNvGraphicFramePr>
            <a:graphicFrameLocks noChangeAspect="1"/>
          </p:cNvGraphicFramePr>
          <p:nvPr/>
        </p:nvGraphicFramePr>
        <p:xfrm>
          <a:off x="4587875" y="2060575"/>
          <a:ext cx="1463675" cy="449263"/>
        </p:xfrm>
        <a:graphic>
          <a:graphicData uri="http://schemas.openxmlformats.org/presentationml/2006/ole">
            <mc:AlternateContent xmlns:mc="http://schemas.openxmlformats.org/markup-compatibility/2006">
              <mc:Choice xmlns:v="urn:schemas-microsoft-com:vml" Requires="v">
                <p:oleObj name="Equation" r:id="rId34" imgW="583693" imgH="177646" progId="Equation.DSMT4">
                  <p:embed/>
                </p:oleObj>
              </mc:Choice>
              <mc:Fallback>
                <p:oleObj name="Equation" r:id="rId34" imgW="583693" imgH="177646" progId="Equation.DSMT4">
                  <p:embed/>
                  <p:pic>
                    <p:nvPicPr>
                      <p:cNvPr id="0" name="Object 36"/>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4587875" y="2060575"/>
                        <a:ext cx="1463675"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8" name="Object 37">
            <a:extLst>
              <a:ext uri="{FF2B5EF4-FFF2-40B4-BE49-F238E27FC236}">
                <a16:creationId xmlns:a16="http://schemas.microsoft.com/office/drawing/2014/main" id="{BD5F0B37-F50E-BAD5-89C3-AF806B12D694}"/>
              </a:ext>
            </a:extLst>
          </p:cNvPr>
          <p:cNvGraphicFramePr>
            <a:graphicFrameLocks noChangeAspect="1"/>
          </p:cNvGraphicFramePr>
          <p:nvPr/>
        </p:nvGraphicFramePr>
        <p:xfrm>
          <a:off x="6011863" y="2066925"/>
          <a:ext cx="701675" cy="417513"/>
        </p:xfrm>
        <a:graphic>
          <a:graphicData uri="http://schemas.openxmlformats.org/presentationml/2006/ole">
            <mc:AlternateContent xmlns:mc="http://schemas.openxmlformats.org/markup-compatibility/2006">
              <mc:Choice xmlns:v="urn:schemas-microsoft-com:vml" Requires="v">
                <p:oleObj name="Equation" r:id="rId36" imgW="279279" imgH="165028" progId="Equation.DSMT4">
                  <p:embed/>
                </p:oleObj>
              </mc:Choice>
              <mc:Fallback>
                <p:oleObj name="Equation" r:id="rId36" imgW="279279" imgH="165028" progId="Equation.DSMT4">
                  <p:embed/>
                  <p:pic>
                    <p:nvPicPr>
                      <p:cNvPr id="0" name="Object 37"/>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6011863" y="2066925"/>
                        <a:ext cx="701675" cy="41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9" name="TextBox 38">
            <a:extLst>
              <a:ext uri="{FF2B5EF4-FFF2-40B4-BE49-F238E27FC236}">
                <a16:creationId xmlns:a16="http://schemas.microsoft.com/office/drawing/2014/main" id="{5D35C35C-FEC9-31F0-78E6-0F6CEC7160D1}"/>
              </a:ext>
            </a:extLst>
          </p:cNvPr>
          <p:cNvSpPr txBox="1"/>
          <p:nvPr/>
        </p:nvSpPr>
        <p:spPr>
          <a:xfrm>
            <a:off x="6926263" y="1558925"/>
            <a:ext cx="1822450" cy="646113"/>
          </a:xfrm>
          <a:prstGeom prst="rect">
            <a:avLst/>
          </a:prstGeom>
          <a:solidFill>
            <a:schemeClr val="bg1"/>
          </a:solidFill>
        </p:spPr>
        <p:txBody>
          <a:bodyPr wrap="none">
            <a:spAutoFit/>
          </a:bodyPr>
          <a:lstStyle/>
          <a:p>
            <a:pPr algn="ctr" eaLnBrk="1" hangingPunct="1">
              <a:defRPr/>
            </a:pPr>
            <a:r>
              <a:rPr lang="en-CA" dirty="0">
                <a:solidFill>
                  <a:srgbClr val="FF0000"/>
                </a:solidFill>
                <a:latin typeface="+mj-lt"/>
                <a:cs typeface="Arial" charset="0"/>
              </a:rPr>
              <a:t>Subtract “9x” </a:t>
            </a:r>
            <a:br>
              <a:rPr lang="en-CA" dirty="0">
                <a:solidFill>
                  <a:srgbClr val="FF0000"/>
                </a:solidFill>
                <a:latin typeface="+mj-lt"/>
                <a:cs typeface="Arial" charset="0"/>
              </a:rPr>
            </a:br>
            <a:r>
              <a:rPr lang="en-CA" dirty="0">
                <a:solidFill>
                  <a:srgbClr val="FF0000"/>
                </a:solidFill>
                <a:latin typeface="+mj-lt"/>
                <a:cs typeface="Arial" charset="0"/>
              </a:rPr>
              <a:t>from both sides</a:t>
            </a:r>
          </a:p>
        </p:txBody>
      </p:sp>
      <p:cxnSp>
        <p:nvCxnSpPr>
          <p:cNvPr id="40" name="Straight Connector 39">
            <a:extLst>
              <a:ext uri="{FF2B5EF4-FFF2-40B4-BE49-F238E27FC236}">
                <a16:creationId xmlns:a16="http://schemas.microsoft.com/office/drawing/2014/main" id="{47B16562-402A-9458-90FD-D9F4B0BEFB94}"/>
              </a:ext>
            </a:extLst>
          </p:cNvPr>
          <p:cNvCxnSpPr/>
          <p:nvPr/>
        </p:nvCxnSpPr>
        <p:spPr>
          <a:xfrm flipV="1">
            <a:off x="5219700" y="1763713"/>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2844D22D-3E94-CD8F-1898-584D38C5A49C}"/>
              </a:ext>
            </a:extLst>
          </p:cNvPr>
          <p:cNvCxnSpPr/>
          <p:nvPr/>
        </p:nvCxnSpPr>
        <p:spPr>
          <a:xfrm flipV="1">
            <a:off x="5951538" y="1747838"/>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ED390F9-C103-B1E9-FE6E-E69ADE3565BD}"/>
              </a:ext>
            </a:extLst>
          </p:cNvPr>
          <p:cNvSpPr txBox="1"/>
          <p:nvPr/>
        </p:nvSpPr>
        <p:spPr>
          <a:xfrm>
            <a:off x="6843713" y="2457450"/>
            <a:ext cx="1822450" cy="646113"/>
          </a:xfrm>
          <a:prstGeom prst="rect">
            <a:avLst/>
          </a:prstGeom>
          <a:solidFill>
            <a:schemeClr val="bg1"/>
          </a:solidFill>
        </p:spPr>
        <p:txBody>
          <a:bodyPr wrap="none">
            <a:spAutoFit/>
          </a:bodyPr>
          <a:lstStyle/>
          <a:p>
            <a:pPr algn="ctr" eaLnBrk="1" hangingPunct="1">
              <a:defRPr/>
            </a:pPr>
            <a:r>
              <a:rPr lang="en-CA" dirty="0">
                <a:solidFill>
                  <a:srgbClr val="FF0000"/>
                </a:solidFill>
                <a:latin typeface="+mj-lt"/>
                <a:cs typeface="Arial" charset="0"/>
              </a:rPr>
              <a:t>Subtract “16” </a:t>
            </a:r>
            <a:br>
              <a:rPr lang="en-CA" dirty="0">
                <a:solidFill>
                  <a:srgbClr val="FF0000"/>
                </a:solidFill>
                <a:latin typeface="+mj-lt"/>
                <a:cs typeface="Arial" charset="0"/>
              </a:rPr>
            </a:br>
            <a:r>
              <a:rPr lang="en-CA" dirty="0">
                <a:solidFill>
                  <a:srgbClr val="FF0000"/>
                </a:solidFill>
                <a:latin typeface="+mj-lt"/>
                <a:cs typeface="Arial" charset="0"/>
              </a:rPr>
              <a:t>from both sides</a:t>
            </a:r>
          </a:p>
        </p:txBody>
      </p:sp>
      <p:graphicFrame>
        <p:nvGraphicFramePr>
          <p:cNvPr id="43" name="Object 42">
            <a:extLst>
              <a:ext uri="{FF2B5EF4-FFF2-40B4-BE49-F238E27FC236}">
                <a16:creationId xmlns:a16="http://schemas.microsoft.com/office/drawing/2014/main" id="{6B4DFFD4-13D1-B6B0-A44D-63C0F762A251}"/>
              </a:ext>
            </a:extLst>
          </p:cNvPr>
          <p:cNvGraphicFramePr>
            <a:graphicFrameLocks noChangeAspect="1"/>
          </p:cNvGraphicFramePr>
          <p:nvPr/>
        </p:nvGraphicFramePr>
        <p:xfrm>
          <a:off x="4511675" y="2468563"/>
          <a:ext cx="565150" cy="360362"/>
        </p:xfrm>
        <a:graphic>
          <a:graphicData uri="http://schemas.openxmlformats.org/presentationml/2006/ole">
            <mc:AlternateContent xmlns:mc="http://schemas.openxmlformats.org/markup-compatibility/2006">
              <mc:Choice xmlns:v="urn:schemas-microsoft-com:vml" Requires="v">
                <p:oleObj name="Equation" r:id="rId38" imgW="279158" imgH="177646" progId="Equation.DSMT4">
                  <p:embed/>
                </p:oleObj>
              </mc:Choice>
              <mc:Fallback>
                <p:oleObj name="Equation" r:id="rId38" imgW="279158" imgH="177646" progId="Equation.DSMT4">
                  <p:embed/>
                  <p:pic>
                    <p:nvPicPr>
                      <p:cNvPr id="0" name="Object 42"/>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4511675" y="2468563"/>
                        <a:ext cx="56515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4" name="Object 43">
            <a:extLst>
              <a:ext uri="{FF2B5EF4-FFF2-40B4-BE49-F238E27FC236}">
                <a16:creationId xmlns:a16="http://schemas.microsoft.com/office/drawing/2014/main" id="{5197DF69-F842-DDED-6893-8757C1DF76A3}"/>
              </a:ext>
            </a:extLst>
          </p:cNvPr>
          <p:cNvGraphicFramePr>
            <a:graphicFrameLocks noChangeAspect="1"/>
          </p:cNvGraphicFramePr>
          <p:nvPr/>
        </p:nvGraphicFramePr>
        <p:xfrm>
          <a:off x="6092825" y="2422525"/>
          <a:ext cx="566738" cy="358775"/>
        </p:xfrm>
        <a:graphic>
          <a:graphicData uri="http://schemas.openxmlformats.org/presentationml/2006/ole">
            <mc:AlternateContent xmlns:mc="http://schemas.openxmlformats.org/markup-compatibility/2006">
              <mc:Choice xmlns:v="urn:schemas-microsoft-com:vml" Requires="v">
                <p:oleObj name="Equation" r:id="rId40" imgW="279158" imgH="177646" progId="Equation.DSMT4">
                  <p:embed/>
                </p:oleObj>
              </mc:Choice>
              <mc:Fallback>
                <p:oleObj name="Equation" r:id="rId40" imgW="279158" imgH="177646" progId="Equation.DSMT4">
                  <p:embed/>
                  <p:pic>
                    <p:nvPicPr>
                      <p:cNvPr id="0" name="Object 43"/>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6092825" y="2422525"/>
                        <a:ext cx="566738"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45" name="Straight Connector 44">
            <a:extLst>
              <a:ext uri="{FF2B5EF4-FFF2-40B4-BE49-F238E27FC236}">
                <a16:creationId xmlns:a16="http://schemas.microsoft.com/office/drawing/2014/main" id="{95417BB3-1B21-34A7-CCA2-D8FEB2CA86D9}"/>
              </a:ext>
            </a:extLst>
          </p:cNvPr>
          <p:cNvCxnSpPr/>
          <p:nvPr/>
        </p:nvCxnSpPr>
        <p:spPr>
          <a:xfrm flipV="1">
            <a:off x="4602163" y="254000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44C50B79-DEC3-D591-5F3B-B25E6BE59C06}"/>
              </a:ext>
            </a:extLst>
          </p:cNvPr>
          <p:cNvCxnSpPr/>
          <p:nvPr/>
        </p:nvCxnSpPr>
        <p:spPr>
          <a:xfrm flipV="1">
            <a:off x="6167438" y="253206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47" name="Object 46">
            <a:extLst>
              <a:ext uri="{FF2B5EF4-FFF2-40B4-BE49-F238E27FC236}">
                <a16:creationId xmlns:a16="http://schemas.microsoft.com/office/drawing/2014/main" id="{2197DD17-BACA-7E7F-68C6-A2DDF287E42B}"/>
              </a:ext>
            </a:extLst>
          </p:cNvPr>
          <p:cNvGraphicFramePr>
            <a:graphicFrameLocks noChangeAspect="1"/>
          </p:cNvGraphicFramePr>
          <p:nvPr/>
        </p:nvGraphicFramePr>
        <p:xfrm>
          <a:off x="5067300" y="2954338"/>
          <a:ext cx="1017588" cy="450850"/>
        </p:xfrm>
        <a:graphic>
          <a:graphicData uri="http://schemas.openxmlformats.org/presentationml/2006/ole">
            <mc:AlternateContent xmlns:mc="http://schemas.openxmlformats.org/markup-compatibility/2006">
              <mc:Choice xmlns:v="urn:schemas-microsoft-com:vml" Requires="v">
                <p:oleObj name="Equation" r:id="rId42" imgW="405872" imgH="177569" progId="Equation.DSMT4">
                  <p:embed/>
                </p:oleObj>
              </mc:Choice>
              <mc:Fallback>
                <p:oleObj name="Equation" r:id="rId42" imgW="405872" imgH="177569" progId="Equation.DSMT4">
                  <p:embed/>
                  <p:pic>
                    <p:nvPicPr>
                      <p:cNvPr id="0" name="Object 46"/>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5067300" y="2954338"/>
                        <a:ext cx="1017588"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8" name="Object 47">
            <a:extLst>
              <a:ext uri="{FF2B5EF4-FFF2-40B4-BE49-F238E27FC236}">
                <a16:creationId xmlns:a16="http://schemas.microsoft.com/office/drawing/2014/main" id="{67919F09-6574-617E-C8B3-A26C4700A644}"/>
              </a:ext>
            </a:extLst>
          </p:cNvPr>
          <p:cNvGraphicFramePr>
            <a:graphicFrameLocks noChangeAspect="1"/>
          </p:cNvGraphicFramePr>
          <p:nvPr/>
        </p:nvGraphicFramePr>
        <p:xfrm>
          <a:off x="6084888" y="2955925"/>
          <a:ext cx="703262" cy="449263"/>
        </p:xfrm>
        <a:graphic>
          <a:graphicData uri="http://schemas.openxmlformats.org/presentationml/2006/ole">
            <mc:AlternateContent xmlns:mc="http://schemas.openxmlformats.org/markup-compatibility/2006">
              <mc:Choice xmlns:v="urn:schemas-microsoft-com:vml" Requires="v">
                <p:oleObj name="Equation" r:id="rId44" imgW="279158" imgH="177646" progId="Equation.DSMT4">
                  <p:embed/>
                </p:oleObj>
              </mc:Choice>
              <mc:Fallback>
                <p:oleObj name="Equation" r:id="rId44" imgW="279158" imgH="177646" progId="Equation.DSMT4">
                  <p:embed/>
                  <p:pic>
                    <p:nvPicPr>
                      <p:cNvPr id="0" name="Object 47"/>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6084888" y="2955925"/>
                        <a:ext cx="703262"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49" name="Straight Connector 48">
            <a:extLst>
              <a:ext uri="{FF2B5EF4-FFF2-40B4-BE49-F238E27FC236}">
                <a16:creationId xmlns:a16="http://schemas.microsoft.com/office/drawing/2014/main" id="{FB3AF93C-3F69-3304-94B4-7774300CE014}"/>
              </a:ext>
            </a:extLst>
          </p:cNvPr>
          <p:cNvCxnSpPr/>
          <p:nvPr/>
        </p:nvCxnSpPr>
        <p:spPr>
          <a:xfrm flipV="1">
            <a:off x="5240338" y="133191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A93C7998-E984-7900-AA07-7A4F740AE358}"/>
              </a:ext>
            </a:extLst>
          </p:cNvPr>
          <p:cNvCxnSpPr/>
          <p:nvPr/>
        </p:nvCxnSpPr>
        <p:spPr>
          <a:xfrm flipV="1">
            <a:off x="5972175" y="1316038"/>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DDDAED57-902A-6E0A-3491-FE393E167AA7}"/>
              </a:ext>
            </a:extLst>
          </p:cNvPr>
          <p:cNvCxnSpPr/>
          <p:nvPr/>
        </p:nvCxnSpPr>
        <p:spPr>
          <a:xfrm flipV="1">
            <a:off x="4654550" y="2179638"/>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54CD5C27-4782-8412-4EF9-C108537E2E87}"/>
              </a:ext>
            </a:extLst>
          </p:cNvPr>
          <p:cNvCxnSpPr/>
          <p:nvPr/>
        </p:nvCxnSpPr>
        <p:spPr>
          <a:xfrm flipV="1">
            <a:off x="6218238" y="217170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D0E4A6E0-F3C7-9BC2-EE60-66DB59E35F0E}"/>
              </a:ext>
            </a:extLst>
          </p:cNvPr>
          <p:cNvSpPr txBox="1"/>
          <p:nvPr/>
        </p:nvSpPr>
        <p:spPr>
          <a:xfrm>
            <a:off x="6804025" y="3246438"/>
            <a:ext cx="1714500" cy="646112"/>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Divide -1 from</a:t>
            </a:r>
            <a:br>
              <a:rPr lang="en-CA" dirty="0">
                <a:solidFill>
                  <a:srgbClr val="FF0000"/>
                </a:solidFill>
                <a:latin typeface="+mj-lt"/>
                <a:cs typeface="Arial" charset="0"/>
              </a:rPr>
            </a:br>
            <a:r>
              <a:rPr lang="en-CA" dirty="0">
                <a:solidFill>
                  <a:srgbClr val="FF0000"/>
                </a:solidFill>
                <a:latin typeface="+mj-lt"/>
                <a:cs typeface="Arial" charset="0"/>
              </a:rPr>
              <a:t> both sides</a:t>
            </a:r>
          </a:p>
        </p:txBody>
      </p:sp>
      <p:cxnSp>
        <p:nvCxnSpPr>
          <p:cNvPr id="54" name="Straight Connector 53">
            <a:extLst>
              <a:ext uri="{FF2B5EF4-FFF2-40B4-BE49-F238E27FC236}">
                <a16:creationId xmlns:a16="http://schemas.microsoft.com/office/drawing/2014/main" id="{C924C56E-088C-9A14-A831-AEB664F243BE}"/>
              </a:ext>
            </a:extLst>
          </p:cNvPr>
          <p:cNvCxnSpPr/>
          <p:nvPr/>
        </p:nvCxnSpPr>
        <p:spPr>
          <a:xfrm flipV="1">
            <a:off x="5357813" y="3381375"/>
            <a:ext cx="352425" cy="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55" name="Object 54">
            <a:extLst>
              <a:ext uri="{FF2B5EF4-FFF2-40B4-BE49-F238E27FC236}">
                <a16:creationId xmlns:a16="http://schemas.microsoft.com/office/drawing/2014/main" id="{91389781-AFCF-F29E-CAC6-E657BD199228}"/>
              </a:ext>
            </a:extLst>
          </p:cNvPr>
          <p:cNvGraphicFramePr>
            <a:graphicFrameLocks noChangeAspect="1"/>
          </p:cNvGraphicFramePr>
          <p:nvPr/>
        </p:nvGraphicFramePr>
        <p:xfrm>
          <a:off x="5268913" y="3397250"/>
          <a:ext cx="382587" cy="334963"/>
        </p:xfrm>
        <a:graphic>
          <a:graphicData uri="http://schemas.openxmlformats.org/presentationml/2006/ole">
            <mc:AlternateContent xmlns:mc="http://schemas.openxmlformats.org/markup-compatibility/2006">
              <mc:Choice xmlns:v="urn:schemas-microsoft-com:vml" Requires="v">
                <p:oleObj name="Equation" r:id="rId46" imgW="190335" imgH="164957" progId="Equation.DSMT4">
                  <p:embed/>
                </p:oleObj>
              </mc:Choice>
              <mc:Fallback>
                <p:oleObj name="Equation" r:id="rId46" imgW="190335" imgH="164957" progId="Equation.DSMT4">
                  <p:embed/>
                  <p:pic>
                    <p:nvPicPr>
                      <p:cNvPr id="0" name="Object 54"/>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5268913" y="3397250"/>
                        <a:ext cx="382587"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56" name="Straight Connector 55">
            <a:extLst>
              <a:ext uri="{FF2B5EF4-FFF2-40B4-BE49-F238E27FC236}">
                <a16:creationId xmlns:a16="http://schemas.microsoft.com/office/drawing/2014/main" id="{7DEB8153-6EAD-1639-85AB-AE89E354680E}"/>
              </a:ext>
            </a:extLst>
          </p:cNvPr>
          <p:cNvCxnSpPr/>
          <p:nvPr/>
        </p:nvCxnSpPr>
        <p:spPr>
          <a:xfrm flipV="1">
            <a:off x="6300788" y="3375025"/>
            <a:ext cx="350837" cy="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57" name="Object 56">
            <a:extLst>
              <a:ext uri="{FF2B5EF4-FFF2-40B4-BE49-F238E27FC236}">
                <a16:creationId xmlns:a16="http://schemas.microsoft.com/office/drawing/2014/main" id="{C073D88B-ECC0-94F2-F4D3-30455B8A7B22}"/>
              </a:ext>
            </a:extLst>
          </p:cNvPr>
          <p:cNvGraphicFramePr>
            <a:graphicFrameLocks noChangeAspect="1"/>
          </p:cNvGraphicFramePr>
          <p:nvPr/>
        </p:nvGraphicFramePr>
        <p:xfrm>
          <a:off x="6318250" y="3390900"/>
          <a:ext cx="384175" cy="334963"/>
        </p:xfrm>
        <a:graphic>
          <a:graphicData uri="http://schemas.openxmlformats.org/presentationml/2006/ole">
            <mc:AlternateContent xmlns:mc="http://schemas.openxmlformats.org/markup-compatibility/2006">
              <mc:Choice xmlns:v="urn:schemas-microsoft-com:vml" Requires="v">
                <p:oleObj name="Equation" r:id="rId48" imgW="190335" imgH="164957" progId="Equation.DSMT4">
                  <p:embed/>
                </p:oleObj>
              </mc:Choice>
              <mc:Fallback>
                <p:oleObj name="Equation" r:id="rId48" imgW="190335" imgH="164957" progId="Equation.DSMT4">
                  <p:embed/>
                  <p:pic>
                    <p:nvPicPr>
                      <p:cNvPr id="0" name="Object 56"/>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6318250" y="3390900"/>
                        <a:ext cx="384175"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8" name="Object 57">
            <a:extLst>
              <a:ext uri="{FF2B5EF4-FFF2-40B4-BE49-F238E27FC236}">
                <a16:creationId xmlns:a16="http://schemas.microsoft.com/office/drawing/2014/main" id="{06877705-EC70-A863-387A-9C8C9E39FCFC}"/>
              </a:ext>
            </a:extLst>
          </p:cNvPr>
          <p:cNvGraphicFramePr>
            <a:graphicFrameLocks noChangeAspect="1"/>
          </p:cNvGraphicFramePr>
          <p:nvPr/>
        </p:nvGraphicFramePr>
        <p:xfrm>
          <a:off x="5324475" y="3963988"/>
          <a:ext cx="411163" cy="360362"/>
        </p:xfrm>
        <a:graphic>
          <a:graphicData uri="http://schemas.openxmlformats.org/presentationml/2006/ole">
            <mc:AlternateContent xmlns:mc="http://schemas.openxmlformats.org/markup-compatibility/2006">
              <mc:Choice xmlns:v="urn:schemas-microsoft-com:vml" Requires="v">
                <p:oleObj name="Equation" r:id="rId50" imgW="202936" imgH="177569" progId="Equation.DSMT4">
                  <p:embed/>
                </p:oleObj>
              </mc:Choice>
              <mc:Fallback>
                <p:oleObj name="Equation" r:id="rId50" imgW="202936" imgH="177569" progId="Equation.DSMT4">
                  <p:embed/>
                  <p:pic>
                    <p:nvPicPr>
                      <p:cNvPr id="0" name="Object 57"/>
                      <p:cNvPicPr>
                        <a:picLocks noChangeAspect="1" noChangeArrowheads="1"/>
                      </p:cNvPicPr>
                      <p:nvPr/>
                    </p:nvPicPr>
                    <p:blipFill>
                      <a:blip r:embed="rId51">
                        <a:extLst>
                          <a:ext uri="{28A0092B-C50C-407E-A947-70E740481C1C}">
                            <a14:useLocalDpi xmlns:a14="http://schemas.microsoft.com/office/drawing/2010/main" val="0"/>
                          </a:ext>
                        </a:extLst>
                      </a:blip>
                      <a:srcRect/>
                      <a:stretch>
                        <a:fillRect/>
                      </a:stretch>
                    </p:blipFill>
                    <p:spPr bwMode="auto">
                      <a:xfrm>
                        <a:off x="5324475" y="3963988"/>
                        <a:ext cx="4111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59" name="Straight Connector 58">
            <a:extLst>
              <a:ext uri="{FF2B5EF4-FFF2-40B4-BE49-F238E27FC236}">
                <a16:creationId xmlns:a16="http://schemas.microsoft.com/office/drawing/2014/main" id="{DA3A036D-F1F8-68B4-729A-FB35B4F37078}"/>
              </a:ext>
            </a:extLst>
          </p:cNvPr>
          <p:cNvCxnSpPr/>
          <p:nvPr/>
        </p:nvCxnSpPr>
        <p:spPr>
          <a:xfrm flipV="1">
            <a:off x="5337175" y="3424238"/>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08040170-2D15-B3A8-2822-3E1302756FAF}"/>
              </a:ext>
            </a:extLst>
          </p:cNvPr>
          <p:cNvCxnSpPr/>
          <p:nvPr/>
        </p:nvCxnSpPr>
        <p:spPr>
          <a:xfrm flipV="1">
            <a:off x="5389563" y="3063875"/>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61" name="Object 60">
            <a:extLst>
              <a:ext uri="{FF2B5EF4-FFF2-40B4-BE49-F238E27FC236}">
                <a16:creationId xmlns:a16="http://schemas.microsoft.com/office/drawing/2014/main" id="{71856861-8049-3B46-C9CF-066A6B0FFEAD}"/>
              </a:ext>
            </a:extLst>
          </p:cNvPr>
          <p:cNvGraphicFramePr>
            <a:graphicFrameLocks noChangeAspect="1"/>
          </p:cNvGraphicFramePr>
          <p:nvPr/>
        </p:nvGraphicFramePr>
        <p:xfrm>
          <a:off x="6176963" y="3898900"/>
          <a:ext cx="482600" cy="425450"/>
        </p:xfrm>
        <a:graphic>
          <a:graphicData uri="http://schemas.openxmlformats.org/presentationml/2006/ole">
            <mc:AlternateContent xmlns:mc="http://schemas.openxmlformats.org/markup-compatibility/2006">
              <mc:Choice xmlns:v="urn:schemas-microsoft-com:vml" Requires="v">
                <p:oleObj name="Equation" r:id="rId52" imgW="202936" imgH="177569" progId="Equation.DSMT4">
                  <p:embed/>
                </p:oleObj>
              </mc:Choice>
              <mc:Fallback>
                <p:oleObj name="Equation" r:id="rId52" imgW="202936" imgH="177569" progId="Equation.DSMT4">
                  <p:embed/>
                  <p:pic>
                    <p:nvPicPr>
                      <p:cNvPr id="0" name="Object 60"/>
                      <p:cNvPicPr>
                        <a:picLocks noChangeAspect="1" noChangeArrowheads="1"/>
                      </p:cNvPicPr>
                      <p:nvPr/>
                    </p:nvPicPr>
                    <p:blipFill>
                      <a:blip r:embed="rId53">
                        <a:extLst>
                          <a:ext uri="{28A0092B-C50C-407E-A947-70E740481C1C}">
                            <a14:useLocalDpi xmlns:a14="http://schemas.microsoft.com/office/drawing/2010/main" val="0"/>
                          </a:ext>
                        </a:extLst>
                      </a:blip>
                      <a:srcRect/>
                      <a:stretch>
                        <a:fillRect/>
                      </a:stretch>
                    </p:blipFill>
                    <p:spPr bwMode="auto">
                      <a:xfrm>
                        <a:off x="6176963" y="3898900"/>
                        <a:ext cx="48260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62" name="Straight Connector 61">
            <a:extLst>
              <a:ext uri="{FF2B5EF4-FFF2-40B4-BE49-F238E27FC236}">
                <a16:creationId xmlns:a16="http://schemas.microsoft.com/office/drawing/2014/main" id="{F842060A-F873-288C-76C7-AEA1FF3B74C4}"/>
              </a:ext>
            </a:extLst>
          </p:cNvPr>
          <p:cNvCxnSpPr/>
          <p:nvPr/>
        </p:nvCxnSpPr>
        <p:spPr>
          <a:xfrm flipV="1">
            <a:off x="6335713" y="3448050"/>
            <a:ext cx="358775" cy="21748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E1806C15-CAA2-199C-FB2A-7C3E9480CC92}"/>
              </a:ext>
            </a:extLst>
          </p:cNvPr>
          <p:cNvCxnSpPr/>
          <p:nvPr/>
        </p:nvCxnSpPr>
        <p:spPr>
          <a:xfrm flipV="1">
            <a:off x="6300788" y="306546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FFEB1EF6-3424-DB2A-2D68-1E931E2BCA47}"/>
              </a:ext>
            </a:extLst>
          </p:cNvPr>
          <p:cNvSpPr txBox="1"/>
          <p:nvPr/>
        </p:nvSpPr>
        <p:spPr>
          <a:xfrm>
            <a:off x="179388" y="4797425"/>
            <a:ext cx="3214687" cy="1476375"/>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We subtracted “5x” instead|</a:t>
            </a:r>
            <a:br>
              <a:rPr lang="en-CA" dirty="0">
                <a:solidFill>
                  <a:srgbClr val="FF0000"/>
                </a:solidFill>
                <a:latin typeface="+mj-lt"/>
                <a:cs typeface="Arial" charset="0"/>
              </a:rPr>
            </a:br>
            <a:r>
              <a:rPr lang="en-CA" dirty="0">
                <a:solidFill>
                  <a:srgbClr val="FF0000"/>
                </a:solidFill>
                <a:latin typeface="+mj-lt"/>
                <a:cs typeface="Arial" charset="0"/>
              </a:rPr>
              <a:t> of “9x” because we want to </a:t>
            </a:r>
            <a:br>
              <a:rPr lang="en-CA" dirty="0">
                <a:solidFill>
                  <a:srgbClr val="FF0000"/>
                </a:solidFill>
                <a:latin typeface="+mj-lt"/>
                <a:cs typeface="Arial" charset="0"/>
              </a:rPr>
            </a:br>
            <a:r>
              <a:rPr lang="en-CA" dirty="0">
                <a:solidFill>
                  <a:srgbClr val="FF0000"/>
                </a:solidFill>
                <a:latin typeface="+mj-lt"/>
                <a:cs typeface="Arial" charset="0"/>
              </a:rPr>
              <a:t>keep the coefficient of “x” </a:t>
            </a:r>
            <a:br>
              <a:rPr lang="en-CA" dirty="0">
                <a:solidFill>
                  <a:srgbClr val="FF0000"/>
                </a:solidFill>
                <a:latin typeface="+mj-lt"/>
                <a:cs typeface="Arial" charset="0"/>
              </a:rPr>
            </a:br>
            <a:r>
              <a:rPr lang="en-CA" dirty="0">
                <a:solidFill>
                  <a:srgbClr val="FF0000"/>
                </a:solidFill>
                <a:latin typeface="+mj-lt"/>
                <a:cs typeface="Arial" charset="0"/>
              </a:rPr>
              <a:t>positive when dealing </a:t>
            </a:r>
            <a:br>
              <a:rPr lang="en-CA" dirty="0">
                <a:solidFill>
                  <a:srgbClr val="FF0000"/>
                </a:solidFill>
                <a:latin typeface="+mj-lt"/>
                <a:cs typeface="Arial" charset="0"/>
              </a:rPr>
            </a:br>
            <a:r>
              <a:rPr lang="en-CA" dirty="0">
                <a:solidFill>
                  <a:srgbClr val="FF0000"/>
                </a:solidFill>
                <a:latin typeface="+mj-lt"/>
                <a:cs typeface="Arial" charset="0"/>
              </a:rPr>
              <a:t>with inequalities</a:t>
            </a:r>
          </a:p>
        </p:txBody>
      </p:sp>
      <p:sp>
        <p:nvSpPr>
          <p:cNvPr id="65" name="TextBox 64">
            <a:extLst>
              <a:ext uri="{FF2B5EF4-FFF2-40B4-BE49-F238E27FC236}">
                <a16:creationId xmlns:a16="http://schemas.microsoft.com/office/drawing/2014/main" id="{9C51AF7B-1722-1630-DC89-CD2F046CBA09}"/>
              </a:ext>
            </a:extLst>
          </p:cNvPr>
          <p:cNvSpPr txBox="1"/>
          <p:nvPr/>
        </p:nvSpPr>
        <p:spPr>
          <a:xfrm>
            <a:off x="4067175" y="4881563"/>
            <a:ext cx="3313113" cy="923925"/>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Suppose we didn’t keep the </a:t>
            </a:r>
            <a:br>
              <a:rPr lang="en-CA" dirty="0">
                <a:solidFill>
                  <a:srgbClr val="FF0000"/>
                </a:solidFill>
                <a:latin typeface="+mj-lt"/>
                <a:cs typeface="Arial" charset="0"/>
              </a:rPr>
            </a:br>
            <a:r>
              <a:rPr lang="en-CA" dirty="0">
                <a:solidFill>
                  <a:srgbClr val="FF0000"/>
                </a:solidFill>
                <a:latin typeface="+mj-lt"/>
                <a:cs typeface="Arial" charset="0"/>
              </a:rPr>
              <a:t>coefficient of “x” positive and </a:t>
            </a:r>
            <a:br>
              <a:rPr lang="en-CA" dirty="0">
                <a:solidFill>
                  <a:srgbClr val="FF0000"/>
                </a:solidFill>
                <a:latin typeface="+mj-lt"/>
                <a:cs typeface="Arial" charset="0"/>
              </a:rPr>
            </a:br>
            <a:r>
              <a:rPr lang="en-CA" dirty="0">
                <a:solidFill>
                  <a:srgbClr val="FF0000"/>
                </a:solidFill>
                <a:latin typeface="+mj-lt"/>
                <a:cs typeface="Arial" charset="0"/>
              </a:rPr>
              <a:t>subtracted “9x”</a:t>
            </a:r>
          </a:p>
        </p:txBody>
      </p:sp>
      <p:sp>
        <p:nvSpPr>
          <p:cNvPr id="66" name="TextBox 65">
            <a:extLst>
              <a:ext uri="{FF2B5EF4-FFF2-40B4-BE49-F238E27FC236}">
                <a16:creationId xmlns:a16="http://schemas.microsoft.com/office/drawing/2014/main" id="{711CD349-D340-C409-6C5D-FABCF2CB7B3E}"/>
              </a:ext>
            </a:extLst>
          </p:cNvPr>
          <p:cNvSpPr txBox="1"/>
          <p:nvPr/>
        </p:nvSpPr>
        <p:spPr>
          <a:xfrm>
            <a:off x="3916363" y="5805488"/>
            <a:ext cx="3616325" cy="922337"/>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When we divide both sides by </a:t>
            </a:r>
            <a:br>
              <a:rPr lang="en-CA" dirty="0">
                <a:solidFill>
                  <a:srgbClr val="FF0000"/>
                </a:solidFill>
                <a:latin typeface="+mj-lt"/>
                <a:cs typeface="Arial" charset="0"/>
              </a:rPr>
            </a:br>
            <a:r>
              <a:rPr lang="en-CA" dirty="0">
                <a:solidFill>
                  <a:srgbClr val="FF0000"/>
                </a:solidFill>
                <a:latin typeface="+mj-lt"/>
                <a:cs typeface="Arial" charset="0"/>
              </a:rPr>
              <a:t>a negative value, the inequality </a:t>
            </a:r>
            <a:br>
              <a:rPr lang="en-CA" dirty="0">
                <a:solidFill>
                  <a:srgbClr val="FF0000"/>
                </a:solidFill>
                <a:latin typeface="+mj-lt"/>
                <a:cs typeface="Arial" charset="0"/>
              </a:rPr>
            </a:br>
            <a:r>
              <a:rPr lang="en-CA" dirty="0">
                <a:solidFill>
                  <a:srgbClr val="FF0000"/>
                </a:solidFill>
                <a:latin typeface="+mj-lt"/>
                <a:cs typeface="Arial" charset="0"/>
              </a:rPr>
              <a:t>sign will switch sides</a:t>
            </a:r>
          </a:p>
        </p:txBody>
      </p:sp>
      <p:graphicFrame>
        <p:nvGraphicFramePr>
          <p:cNvPr id="67" name="Object 66">
            <a:extLst>
              <a:ext uri="{FF2B5EF4-FFF2-40B4-BE49-F238E27FC236}">
                <a16:creationId xmlns:a16="http://schemas.microsoft.com/office/drawing/2014/main" id="{27A42FCF-EF3D-0745-C3C5-B19A17D1D8C9}"/>
              </a:ext>
            </a:extLst>
          </p:cNvPr>
          <p:cNvGraphicFramePr>
            <a:graphicFrameLocks noChangeAspect="1"/>
          </p:cNvGraphicFramePr>
          <p:nvPr/>
        </p:nvGraphicFramePr>
        <p:xfrm>
          <a:off x="5713413" y="3819525"/>
          <a:ext cx="463550" cy="558800"/>
        </p:xfrm>
        <a:graphic>
          <a:graphicData uri="http://schemas.openxmlformats.org/presentationml/2006/ole">
            <mc:AlternateContent xmlns:mc="http://schemas.openxmlformats.org/markup-compatibility/2006">
              <mc:Choice xmlns:v="urn:schemas-microsoft-com:vml" Requires="v">
                <p:oleObj name="Equation" r:id="rId54" imgW="126835" imgH="152202" progId="Equation.DSMT4">
                  <p:embed/>
                </p:oleObj>
              </mc:Choice>
              <mc:Fallback>
                <p:oleObj name="Equation" r:id="rId54" imgW="126835" imgH="152202" progId="Equation.DSMT4">
                  <p:embed/>
                  <p:pic>
                    <p:nvPicPr>
                      <p:cNvPr id="0" name="Object 66"/>
                      <p:cNvPicPr>
                        <a:picLocks noChangeAspect="1" noChangeArrowheads="1"/>
                      </p:cNvPicPr>
                      <p:nvPr/>
                    </p:nvPicPr>
                    <p:blipFill>
                      <a:blip r:embed="rId55">
                        <a:extLst>
                          <a:ext uri="{28A0092B-C50C-407E-A947-70E740481C1C}">
                            <a14:useLocalDpi xmlns:a14="http://schemas.microsoft.com/office/drawing/2010/main" val="0"/>
                          </a:ext>
                        </a:extLst>
                      </a:blip>
                      <a:srcRect/>
                      <a:stretch>
                        <a:fillRect/>
                      </a:stretch>
                    </p:blipFill>
                    <p:spPr bwMode="auto">
                      <a:xfrm>
                        <a:off x="5713413" y="3819525"/>
                        <a:ext cx="46355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9" name="TextBox 68">
            <a:extLst>
              <a:ext uri="{FF2B5EF4-FFF2-40B4-BE49-F238E27FC236}">
                <a16:creationId xmlns:a16="http://schemas.microsoft.com/office/drawing/2014/main" id="{5AF5AA14-E31F-E3B1-3A03-ED6185ED4255}"/>
              </a:ext>
            </a:extLst>
          </p:cNvPr>
          <p:cNvSpPr txBox="1"/>
          <p:nvPr/>
        </p:nvSpPr>
        <p:spPr>
          <a:xfrm>
            <a:off x="6894513" y="4219575"/>
            <a:ext cx="1638300" cy="646113"/>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Divide 4 from</a:t>
            </a:r>
            <a:br>
              <a:rPr lang="en-CA" dirty="0">
                <a:solidFill>
                  <a:srgbClr val="FF0000"/>
                </a:solidFill>
                <a:latin typeface="+mj-lt"/>
                <a:cs typeface="Arial" charset="0"/>
              </a:rPr>
            </a:br>
            <a:r>
              <a:rPr lang="en-CA" dirty="0">
                <a:solidFill>
                  <a:srgbClr val="FF0000"/>
                </a:solidFill>
                <a:latin typeface="+mj-lt"/>
                <a:cs typeface="Arial" charset="0"/>
              </a:rPr>
              <a:t> both sides</a:t>
            </a:r>
          </a:p>
        </p:txBody>
      </p:sp>
      <p:cxnSp>
        <p:nvCxnSpPr>
          <p:cNvPr id="70" name="Straight Connector 69">
            <a:extLst>
              <a:ext uri="{FF2B5EF4-FFF2-40B4-BE49-F238E27FC236}">
                <a16:creationId xmlns:a16="http://schemas.microsoft.com/office/drawing/2014/main" id="{D6C87641-7AFB-B7DD-054B-03E5B8C7660E}"/>
              </a:ext>
            </a:extLst>
          </p:cNvPr>
          <p:cNvCxnSpPr/>
          <p:nvPr/>
        </p:nvCxnSpPr>
        <p:spPr>
          <a:xfrm flipV="1">
            <a:off x="5430838" y="4281488"/>
            <a:ext cx="352425" cy="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71" name="Object 70">
            <a:extLst>
              <a:ext uri="{FF2B5EF4-FFF2-40B4-BE49-F238E27FC236}">
                <a16:creationId xmlns:a16="http://schemas.microsoft.com/office/drawing/2014/main" id="{ADDE2775-A894-C427-4479-5D9F79545705}"/>
              </a:ext>
            </a:extLst>
          </p:cNvPr>
          <p:cNvGraphicFramePr>
            <a:graphicFrameLocks noChangeAspect="1"/>
          </p:cNvGraphicFramePr>
          <p:nvPr/>
        </p:nvGraphicFramePr>
        <p:xfrm>
          <a:off x="5511800" y="4297363"/>
          <a:ext cx="255588" cy="334962"/>
        </p:xfrm>
        <a:graphic>
          <a:graphicData uri="http://schemas.openxmlformats.org/presentationml/2006/ole">
            <mc:AlternateContent xmlns:mc="http://schemas.openxmlformats.org/markup-compatibility/2006">
              <mc:Choice xmlns:v="urn:schemas-microsoft-com:vml" Requires="v">
                <p:oleObj name="Equation" r:id="rId56" imgW="126780" imgH="164814" progId="Equation.DSMT4">
                  <p:embed/>
                </p:oleObj>
              </mc:Choice>
              <mc:Fallback>
                <p:oleObj name="Equation" r:id="rId56" imgW="126780" imgH="164814" progId="Equation.DSMT4">
                  <p:embed/>
                  <p:pic>
                    <p:nvPicPr>
                      <p:cNvPr id="0" name="Object 70"/>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511800" y="4297363"/>
                        <a:ext cx="255588"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72" name="Straight Connector 71">
            <a:extLst>
              <a:ext uri="{FF2B5EF4-FFF2-40B4-BE49-F238E27FC236}">
                <a16:creationId xmlns:a16="http://schemas.microsoft.com/office/drawing/2014/main" id="{C2C90996-62A8-9F04-6FD3-58FBCAA8BDA0}"/>
              </a:ext>
            </a:extLst>
          </p:cNvPr>
          <p:cNvCxnSpPr/>
          <p:nvPr/>
        </p:nvCxnSpPr>
        <p:spPr>
          <a:xfrm flipV="1">
            <a:off x="6124575" y="4275138"/>
            <a:ext cx="350838" cy="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73" name="Object 72">
            <a:extLst>
              <a:ext uri="{FF2B5EF4-FFF2-40B4-BE49-F238E27FC236}">
                <a16:creationId xmlns:a16="http://schemas.microsoft.com/office/drawing/2014/main" id="{A48130F1-5207-C47E-4CF2-DBEFC7615C4C}"/>
              </a:ext>
            </a:extLst>
          </p:cNvPr>
          <p:cNvGraphicFramePr>
            <a:graphicFrameLocks noChangeAspect="1"/>
          </p:cNvGraphicFramePr>
          <p:nvPr/>
        </p:nvGraphicFramePr>
        <p:xfrm>
          <a:off x="6205538" y="4291013"/>
          <a:ext cx="255587" cy="334962"/>
        </p:xfrm>
        <a:graphic>
          <a:graphicData uri="http://schemas.openxmlformats.org/presentationml/2006/ole">
            <mc:AlternateContent xmlns:mc="http://schemas.openxmlformats.org/markup-compatibility/2006">
              <mc:Choice xmlns:v="urn:schemas-microsoft-com:vml" Requires="v">
                <p:oleObj name="Equation" r:id="rId57" imgW="126780" imgH="164814" progId="Equation.DSMT4">
                  <p:embed/>
                </p:oleObj>
              </mc:Choice>
              <mc:Fallback>
                <p:oleObj name="Equation" r:id="rId57" imgW="126780" imgH="164814" progId="Equation.DSMT4">
                  <p:embed/>
                  <p:pic>
                    <p:nvPicPr>
                      <p:cNvPr id="0" name="Object 7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205538" y="4291013"/>
                        <a:ext cx="255587"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4" name="Object 73">
            <a:extLst>
              <a:ext uri="{FF2B5EF4-FFF2-40B4-BE49-F238E27FC236}">
                <a16:creationId xmlns:a16="http://schemas.microsoft.com/office/drawing/2014/main" id="{7213DCD0-67F8-9DA5-E02D-F1B62D2B1AC5}"/>
              </a:ext>
            </a:extLst>
          </p:cNvPr>
          <p:cNvGraphicFramePr>
            <a:graphicFrameLocks noChangeAspect="1"/>
          </p:cNvGraphicFramePr>
          <p:nvPr/>
        </p:nvGraphicFramePr>
        <p:xfrm>
          <a:off x="5364163" y="4973638"/>
          <a:ext cx="346075" cy="381000"/>
        </p:xfrm>
        <a:graphic>
          <a:graphicData uri="http://schemas.openxmlformats.org/presentationml/2006/ole">
            <mc:AlternateContent xmlns:mc="http://schemas.openxmlformats.org/markup-compatibility/2006">
              <mc:Choice xmlns:v="urn:schemas-microsoft-com:vml" Requires="v">
                <p:oleObj name="Equation" r:id="rId58" imgW="126835" imgH="139518" progId="Equation.DSMT4">
                  <p:embed/>
                </p:oleObj>
              </mc:Choice>
              <mc:Fallback>
                <p:oleObj name="Equation" r:id="rId58" imgW="126835" imgH="139518" progId="Equation.DSMT4">
                  <p:embed/>
                  <p:pic>
                    <p:nvPicPr>
                      <p:cNvPr id="0" name="Object 73"/>
                      <p:cNvPicPr>
                        <a:picLocks noChangeAspect="1" noChangeArrowheads="1"/>
                      </p:cNvPicPr>
                      <p:nvPr/>
                    </p:nvPicPr>
                    <p:blipFill>
                      <a:blip r:embed="rId59">
                        <a:extLst>
                          <a:ext uri="{28A0092B-C50C-407E-A947-70E740481C1C}">
                            <a14:useLocalDpi xmlns:a14="http://schemas.microsoft.com/office/drawing/2010/main" val="0"/>
                          </a:ext>
                        </a:extLst>
                      </a:blip>
                      <a:srcRect/>
                      <a:stretch>
                        <a:fillRect/>
                      </a:stretch>
                    </p:blipFill>
                    <p:spPr bwMode="auto">
                      <a:xfrm>
                        <a:off x="5364163" y="4973638"/>
                        <a:ext cx="34607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75" name="Straight Connector 74">
            <a:extLst>
              <a:ext uri="{FF2B5EF4-FFF2-40B4-BE49-F238E27FC236}">
                <a16:creationId xmlns:a16="http://schemas.microsoft.com/office/drawing/2014/main" id="{5B86AFE4-C918-6206-B2D7-2B4B990AF7B6}"/>
              </a:ext>
            </a:extLst>
          </p:cNvPr>
          <p:cNvCxnSpPr/>
          <p:nvPr/>
        </p:nvCxnSpPr>
        <p:spPr>
          <a:xfrm flipV="1">
            <a:off x="5410200" y="4324350"/>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EF9E24C4-727F-8AD5-AF14-1C6F6E3687C3}"/>
              </a:ext>
            </a:extLst>
          </p:cNvPr>
          <p:cNvCxnSpPr/>
          <p:nvPr/>
        </p:nvCxnSpPr>
        <p:spPr>
          <a:xfrm flipV="1">
            <a:off x="5462588" y="3963988"/>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77" name="Object 76">
            <a:extLst>
              <a:ext uri="{FF2B5EF4-FFF2-40B4-BE49-F238E27FC236}">
                <a16:creationId xmlns:a16="http://schemas.microsoft.com/office/drawing/2014/main" id="{B136A423-80CA-393D-A4B6-D8E39BBC8A91}"/>
              </a:ext>
            </a:extLst>
          </p:cNvPr>
          <p:cNvGraphicFramePr>
            <a:graphicFrameLocks noChangeAspect="1"/>
          </p:cNvGraphicFramePr>
          <p:nvPr/>
        </p:nvGraphicFramePr>
        <p:xfrm>
          <a:off x="5826125" y="4868863"/>
          <a:ext cx="833438" cy="487362"/>
        </p:xfrm>
        <a:graphic>
          <a:graphicData uri="http://schemas.openxmlformats.org/presentationml/2006/ole">
            <mc:AlternateContent xmlns:mc="http://schemas.openxmlformats.org/markup-compatibility/2006">
              <mc:Choice xmlns:v="urn:schemas-microsoft-com:vml" Requires="v">
                <p:oleObj name="Equation" r:id="rId60" imgW="304404" imgH="177569" progId="Equation.DSMT4">
                  <p:embed/>
                </p:oleObj>
              </mc:Choice>
              <mc:Fallback>
                <p:oleObj name="Equation" r:id="rId60" imgW="304404" imgH="177569" progId="Equation.DSMT4">
                  <p:embed/>
                  <p:pic>
                    <p:nvPicPr>
                      <p:cNvPr id="0" name="Object 76"/>
                      <p:cNvPicPr>
                        <a:picLocks noChangeAspect="1" noChangeArrowheads="1"/>
                      </p:cNvPicPr>
                      <p:nvPr/>
                    </p:nvPicPr>
                    <p:blipFill>
                      <a:blip r:embed="rId61">
                        <a:extLst>
                          <a:ext uri="{28A0092B-C50C-407E-A947-70E740481C1C}">
                            <a14:useLocalDpi xmlns:a14="http://schemas.microsoft.com/office/drawing/2010/main" val="0"/>
                          </a:ext>
                        </a:extLst>
                      </a:blip>
                      <a:srcRect/>
                      <a:stretch>
                        <a:fillRect/>
                      </a:stretch>
                    </p:blipFill>
                    <p:spPr bwMode="auto">
                      <a:xfrm>
                        <a:off x="5826125" y="4868863"/>
                        <a:ext cx="833438"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78" name="Straight Connector 77">
            <a:extLst>
              <a:ext uri="{FF2B5EF4-FFF2-40B4-BE49-F238E27FC236}">
                <a16:creationId xmlns:a16="http://schemas.microsoft.com/office/drawing/2014/main" id="{2B72CD8E-4450-7FE6-4699-EF7006EC112D}"/>
              </a:ext>
            </a:extLst>
          </p:cNvPr>
          <p:cNvCxnSpPr/>
          <p:nvPr/>
        </p:nvCxnSpPr>
        <p:spPr>
          <a:xfrm flipV="1">
            <a:off x="6159500" y="4348163"/>
            <a:ext cx="358775" cy="21748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319CA269-D0D4-8737-E168-8530CB66484C}"/>
              </a:ext>
            </a:extLst>
          </p:cNvPr>
          <p:cNvCxnSpPr/>
          <p:nvPr/>
        </p:nvCxnSpPr>
        <p:spPr>
          <a:xfrm flipV="1">
            <a:off x="6083300" y="3965575"/>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80" name="TextBox 79">
            <a:extLst>
              <a:ext uri="{FF2B5EF4-FFF2-40B4-BE49-F238E27FC236}">
                <a16:creationId xmlns:a16="http://schemas.microsoft.com/office/drawing/2014/main" id="{5DF6A428-AEC5-E592-C25B-FACA3E968570}"/>
              </a:ext>
            </a:extLst>
          </p:cNvPr>
          <p:cNvSpPr txBox="1"/>
          <p:nvPr/>
        </p:nvSpPr>
        <p:spPr>
          <a:xfrm>
            <a:off x="3059113" y="4006850"/>
            <a:ext cx="1382712" cy="646113"/>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SAME </a:t>
            </a:r>
            <a:br>
              <a:rPr lang="en-CA" dirty="0">
                <a:solidFill>
                  <a:srgbClr val="FF0000"/>
                </a:solidFill>
                <a:latin typeface="+mj-lt"/>
                <a:cs typeface="Arial" charset="0"/>
              </a:rPr>
            </a:br>
            <a:r>
              <a:rPr lang="en-CA" dirty="0">
                <a:solidFill>
                  <a:srgbClr val="FF0000"/>
                </a:solidFill>
                <a:latin typeface="+mj-lt"/>
                <a:cs typeface="Arial" charset="0"/>
              </a:rPr>
              <a:t>ANSWER!!</a:t>
            </a:r>
          </a:p>
        </p:txBody>
      </p:sp>
      <p:sp>
        <p:nvSpPr>
          <p:cNvPr id="11343" name="Text Box 5">
            <a:extLst>
              <a:ext uri="{FF2B5EF4-FFF2-40B4-BE49-F238E27FC236}">
                <a16:creationId xmlns:a16="http://schemas.microsoft.com/office/drawing/2014/main" id="{1335A202-0A38-E80A-0D25-079D77FDE142}"/>
              </a:ext>
            </a:extLst>
          </p:cNvPr>
          <p:cNvSpPr txBox="1">
            <a:spLocks noChangeArrowheads="1"/>
          </p:cNvSpPr>
          <p:nvPr/>
        </p:nvSpPr>
        <p:spPr bwMode="auto">
          <a:xfrm>
            <a:off x="0" y="6613525"/>
            <a:ext cx="40592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62"/>
              </a:rPr>
              <a:t>www.BCMath.ca</a:t>
            </a:r>
            <a:r>
              <a:rPr lang="en-US" altLang="en-US" sz="1000">
                <a:latin typeface="Arial"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par>
                                <p:cTn id="23" presetID="22" presetClass="entr" presetSubtype="4" fill="hold"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wipe(down)">
                                      <p:cBhvr>
                                        <p:cTn id="25" dur="500"/>
                                        <p:tgtEl>
                                          <p:spTgt spid="1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500"/>
                                        <p:tgtEl>
                                          <p:spTgt spid="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4"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down)">
                                      <p:cBhvr>
                                        <p:cTn id="35" dur="500"/>
                                        <p:tgtEl>
                                          <p:spTgt spid="11"/>
                                        </p:tgtEl>
                                      </p:cBhvr>
                                    </p:animEffect>
                                  </p:childTnLst>
                                </p:cTn>
                              </p:par>
                              <p:par>
                                <p:cTn id="36" presetID="22" presetClass="entr" presetSubtype="4" fill="hold" nodeType="with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wipe(down)">
                                      <p:cBhvr>
                                        <p:cTn id="38" dur="500"/>
                                        <p:tgtEl>
                                          <p:spTgt spid="2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fade">
                                      <p:cBhvr>
                                        <p:cTn id="43" dur="500"/>
                                        <p:tgtEl>
                                          <p:spTgt spid="8"/>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nodeType="clickEffect">
                                  <p:stCondLst>
                                    <p:cond delay="0"/>
                                  </p:stCondLst>
                                  <p:childTnLst>
                                    <p:set>
                                      <p:cBhvr>
                                        <p:cTn id="47" dur="1" fill="hold">
                                          <p:stCondLst>
                                            <p:cond delay="0"/>
                                          </p:stCondLst>
                                        </p:cTn>
                                        <p:tgtEl>
                                          <p:spTgt spid="64"/>
                                        </p:tgtEl>
                                        <p:attrNameLst>
                                          <p:attrName>style.visibility</p:attrName>
                                        </p:attrNameLst>
                                      </p:cBhvr>
                                      <p:to>
                                        <p:strVal val="visible"/>
                                      </p:to>
                                    </p:set>
                                    <p:animEffect transition="in" filter="fade">
                                      <p:cBhvr>
                                        <p:cTn id="48" dur="500"/>
                                        <p:tgtEl>
                                          <p:spTgt spid="6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nodeType="click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fade">
                                      <p:cBhvr>
                                        <p:cTn id="53" dur="500"/>
                                        <p:tgtEl>
                                          <p:spTgt spid="12"/>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nodeType="click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fade">
                                      <p:cBhvr>
                                        <p:cTn id="58" dur="500"/>
                                        <p:tgtEl>
                                          <p:spTgt spid="13"/>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0" presetClass="entr" presetSubtype="0" fill="hold"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fade">
                                      <p:cBhvr>
                                        <p:cTn id="63" dur="500"/>
                                        <p:tgtEl>
                                          <p:spTgt spid="14"/>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22" presetClass="entr" presetSubtype="4" fill="hold" nodeType="clickEffect">
                                  <p:stCondLst>
                                    <p:cond delay="0"/>
                                  </p:stCondLst>
                                  <p:childTnLst>
                                    <p:set>
                                      <p:cBhvr>
                                        <p:cTn id="67" dur="1" fill="hold">
                                          <p:stCondLst>
                                            <p:cond delay="0"/>
                                          </p:stCondLst>
                                        </p:cTn>
                                        <p:tgtEl>
                                          <p:spTgt spid="15"/>
                                        </p:tgtEl>
                                        <p:attrNameLst>
                                          <p:attrName>style.visibility</p:attrName>
                                        </p:attrNameLst>
                                      </p:cBhvr>
                                      <p:to>
                                        <p:strVal val="visible"/>
                                      </p:to>
                                    </p:set>
                                    <p:animEffect transition="in" filter="wipe(down)">
                                      <p:cBhvr>
                                        <p:cTn id="68" dur="500"/>
                                        <p:tgtEl>
                                          <p:spTgt spid="15"/>
                                        </p:tgtEl>
                                      </p:cBhvr>
                                    </p:animEffect>
                                  </p:childTnLst>
                                </p:cTn>
                              </p:par>
                              <p:par>
                                <p:cTn id="69" presetID="22" presetClass="entr" presetSubtype="4" fill="hold" nodeType="withEffect">
                                  <p:stCondLst>
                                    <p:cond delay="0"/>
                                  </p:stCondLst>
                                  <p:childTnLst>
                                    <p:set>
                                      <p:cBhvr>
                                        <p:cTn id="70" dur="1" fill="hold">
                                          <p:stCondLst>
                                            <p:cond delay="0"/>
                                          </p:stCondLst>
                                        </p:cTn>
                                        <p:tgtEl>
                                          <p:spTgt spid="21"/>
                                        </p:tgtEl>
                                        <p:attrNameLst>
                                          <p:attrName>style.visibility</p:attrName>
                                        </p:attrNameLst>
                                      </p:cBhvr>
                                      <p:to>
                                        <p:strVal val="visible"/>
                                      </p:to>
                                    </p:set>
                                    <p:animEffect transition="in" filter="wipe(down)">
                                      <p:cBhvr>
                                        <p:cTn id="71" dur="500"/>
                                        <p:tgtEl>
                                          <p:spTgt spid="21"/>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2" presetClass="entr" presetSubtype="4" fill="hold" nodeType="clickEffect">
                                  <p:stCondLst>
                                    <p:cond delay="0"/>
                                  </p:stCondLst>
                                  <p:childTnLst>
                                    <p:set>
                                      <p:cBhvr>
                                        <p:cTn id="75" dur="1" fill="hold">
                                          <p:stCondLst>
                                            <p:cond delay="0"/>
                                          </p:stCondLst>
                                        </p:cTn>
                                        <p:tgtEl>
                                          <p:spTgt spid="16"/>
                                        </p:tgtEl>
                                        <p:attrNameLst>
                                          <p:attrName>style.visibility</p:attrName>
                                        </p:attrNameLst>
                                      </p:cBhvr>
                                      <p:to>
                                        <p:strVal val="visible"/>
                                      </p:to>
                                    </p:set>
                                    <p:animEffect transition="in" filter="wipe(down)">
                                      <p:cBhvr>
                                        <p:cTn id="76" dur="500"/>
                                        <p:tgtEl>
                                          <p:spTgt spid="16"/>
                                        </p:tgtEl>
                                      </p:cBhvr>
                                    </p:animEffect>
                                  </p:childTnLst>
                                </p:cTn>
                              </p:par>
                              <p:par>
                                <p:cTn id="77" presetID="22" presetClass="entr" presetSubtype="4" fill="hold" nodeType="withEffect">
                                  <p:stCondLst>
                                    <p:cond delay="0"/>
                                  </p:stCondLst>
                                  <p:childTnLst>
                                    <p:set>
                                      <p:cBhvr>
                                        <p:cTn id="78" dur="1" fill="hold">
                                          <p:stCondLst>
                                            <p:cond delay="0"/>
                                          </p:stCondLst>
                                        </p:cTn>
                                        <p:tgtEl>
                                          <p:spTgt spid="22"/>
                                        </p:tgtEl>
                                        <p:attrNameLst>
                                          <p:attrName>style.visibility</p:attrName>
                                        </p:attrNameLst>
                                      </p:cBhvr>
                                      <p:to>
                                        <p:strVal val="visible"/>
                                      </p:to>
                                    </p:set>
                                    <p:animEffect transition="in" filter="wipe(down)">
                                      <p:cBhvr>
                                        <p:cTn id="79" dur="500"/>
                                        <p:tgtEl>
                                          <p:spTgt spid="22"/>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0" presetClass="entr" presetSubtype="0" fill="hold" nodeType="clickEffect">
                                  <p:stCondLst>
                                    <p:cond delay="0"/>
                                  </p:stCondLst>
                                  <p:childTnLst>
                                    <p:set>
                                      <p:cBhvr>
                                        <p:cTn id="83" dur="1" fill="hold">
                                          <p:stCondLst>
                                            <p:cond delay="0"/>
                                          </p:stCondLst>
                                        </p:cTn>
                                        <p:tgtEl>
                                          <p:spTgt spid="17"/>
                                        </p:tgtEl>
                                        <p:attrNameLst>
                                          <p:attrName>style.visibility</p:attrName>
                                        </p:attrNameLst>
                                      </p:cBhvr>
                                      <p:to>
                                        <p:strVal val="visible"/>
                                      </p:to>
                                    </p:set>
                                    <p:animEffect transition="in" filter="fade">
                                      <p:cBhvr>
                                        <p:cTn id="84" dur="500"/>
                                        <p:tgtEl>
                                          <p:spTgt spid="17"/>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10" presetClass="entr" presetSubtype="0" fill="hold" nodeType="clickEffect">
                                  <p:stCondLst>
                                    <p:cond delay="0"/>
                                  </p:stCondLst>
                                  <p:childTnLst>
                                    <p:set>
                                      <p:cBhvr>
                                        <p:cTn id="88" dur="1" fill="hold">
                                          <p:stCondLst>
                                            <p:cond delay="0"/>
                                          </p:stCondLst>
                                        </p:cTn>
                                        <p:tgtEl>
                                          <p:spTgt spid="18"/>
                                        </p:tgtEl>
                                        <p:attrNameLst>
                                          <p:attrName>style.visibility</p:attrName>
                                        </p:attrNameLst>
                                      </p:cBhvr>
                                      <p:to>
                                        <p:strVal val="visible"/>
                                      </p:to>
                                    </p:set>
                                    <p:animEffect transition="in" filter="fade">
                                      <p:cBhvr>
                                        <p:cTn id="89" dur="500"/>
                                        <p:tgtEl>
                                          <p:spTgt spid="18"/>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10" presetClass="entr" presetSubtype="0" fill="hold" nodeType="clickEffect">
                                  <p:stCondLst>
                                    <p:cond delay="0"/>
                                  </p:stCondLst>
                                  <p:childTnLst>
                                    <p:set>
                                      <p:cBhvr>
                                        <p:cTn id="93" dur="1" fill="hold">
                                          <p:stCondLst>
                                            <p:cond delay="0"/>
                                          </p:stCondLst>
                                        </p:cTn>
                                        <p:tgtEl>
                                          <p:spTgt spid="23"/>
                                        </p:tgtEl>
                                        <p:attrNameLst>
                                          <p:attrName>style.visibility</p:attrName>
                                        </p:attrNameLst>
                                      </p:cBhvr>
                                      <p:to>
                                        <p:strVal val="visible"/>
                                      </p:to>
                                    </p:set>
                                    <p:animEffect transition="in" filter="fade">
                                      <p:cBhvr>
                                        <p:cTn id="94" dur="500"/>
                                        <p:tgtEl>
                                          <p:spTgt spid="23"/>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2" presetClass="entr" presetSubtype="4" fill="hold" nodeType="clickEffect">
                                  <p:stCondLst>
                                    <p:cond delay="0"/>
                                  </p:stCondLst>
                                  <p:childTnLst>
                                    <p:set>
                                      <p:cBhvr>
                                        <p:cTn id="98" dur="1" fill="hold">
                                          <p:stCondLst>
                                            <p:cond delay="0"/>
                                          </p:stCondLst>
                                        </p:cTn>
                                        <p:tgtEl>
                                          <p:spTgt spid="24"/>
                                        </p:tgtEl>
                                        <p:attrNameLst>
                                          <p:attrName>style.visibility</p:attrName>
                                        </p:attrNameLst>
                                      </p:cBhvr>
                                      <p:to>
                                        <p:strVal val="visible"/>
                                      </p:to>
                                    </p:set>
                                    <p:animEffect transition="in" filter="wipe(down)">
                                      <p:cBhvr>
                                        <p:cTn id="99" dur="500"/>
                                        <p:tgtEl>
                                          <p:spTgt spid="24"/>
                                        </p:tgtEl>
                                      </p:cBhvr>
                                    </p:animEffect>
                                  </p:childTnLst>
                                </p:cTn>
                              </p:par>
                              <p:par>
                                <p:cTn id="100" presetID="10" presetClass="entr" presetSubtype="0" fill="hold" nodeType="withEffect">
                                  <p:stCondLst>
                                    <p:cond delay="0"/>
                                  </p:stCondLst>
                                  <p:childTnLst>
                                    <p:set>
                                      <p:cBhvr>
                                        <p:cTn id="101" dur="1" fill="hold">
                                          <p:stCondLst>
                                            <p:cond delay="0"/>
                                          </p:stCondLst>
                                        </p:cTn>
                                        <p:tgtEl>
                                          <p:spTgt spid="25"/>
                                        </p:tgtEl>
                                        <p:attrNameLst>
                                          <p:attrName>style.visibility</p:attrName>
                                        </p:attrNameLst>
                                      </p:cBhvr>
                                      <p:to>
                                        <p:strVal val="visible"/>
                                      </p:to>
                                    </p:set>
                                    <p:animEffect transition="in" filter="fade">
                                      <p:cBhvr>
                                        <p:cTn id="102" dur="500"/>
                                        <p:tgtEl>
                                          <p:spTgt spid="25"/>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22" presetClass="entr" presetSubtype="4" fill="hold" nodeType="clickEffect">
                                  <p:stCondLst>
                                    <p:cond delay="0"/>
                                  </p:stCondLst>
                                  <p:childTnLst>
                                    <p:set>
                                      <p:cBhvr>
                                        <p:cTn id="106" dur="1" fill="hold">
                                          <p:stCondLst>
                                            <p:cond delay="0"/>
                                          </p:stCondLst>
                                        </p:cTn>
                                        <p:tgtEl>
                                          <p:spTgt spid="26"/>
                                        </p:tgtEl>
                                        <p:attrNameLst>
                                          <p:attrName>style.visibility</p:attrName>
                                        </p:attrNameLst>
                                      </p:cBhvr>
                                      <p:to>
                                        <p:strVal val="visible"/>
                                      </p:to>
                                    </p:set>
                                    <p:animEffect transition="in" filter="wipe(down)">
                                      <p:cBhvr>
                                        <p:cTn id="107" dur="500"/>
                                        <p:tgtEl>
                                          <p:spTgt spid="26"/>
                                        </p:tgtEl>
                                      </p:cBhvr>
                                    </p:animEffect>
                                  </p:childTnLst>
                                </p:cTn>
                              </p:par>
                              <p:par>
                                <p:cTn id="108" presetID="10" presetClass="entr" presetSubtype="0" fill="hold" nodeType="withEffect">
                                  <p:stCondLst>
                                    <p:cond delay="0"/>
                                  </p:stCondLst>
                                  <p:childTnLst>
                                    <p:set>
                                      <p:cBhvr>
                                        <p:cTn id="109" dur="1" fill="hold">
                                          <p:stCondLst>
                                            <p:cond delay="0"/>
                                          </p:stCondLst>
                                        </p:cTn>
                                        <p:tgtEl>
                                          <p:spTgt spid="27"/>
                                        </p:tgtEl>
                                        <p:attrNameLst>
                                          <p:attrName>style.visibility</p:attrName>
                                        </p:attrNameLst>
                                      </p:cBhvr>
                                      <p:to>
                                        <p:strVal val="visible"/>
                                      </p:to>
                                    </p:set>
                                    <p:animEffect transition="in" filter="fade">
                                      <p:cBhvr>
                                        <p:cTn id="110" dur="500"/>
                                        <p:tgtEl>
                                          <p:spTgt spid="27"/>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2" presetClass="entr" presetSubtype="4" fill="hold" nodeType="clickEffect">
                                  <p:stCondLst>
                                    <p:cond delay="0"/>
                                  </p:stCondLst>
                                  <p:childTnLst>
                                    <p:set>
                                      <p:cBhvr>
                                        <p:cTn id="114" dur="1" fill="hold">
                                          <p:stCondLst>
                                            <p:cond delay="0"/>
                                          </p:stCondLst>
                                        </p:cTn>
                                        <p:tgtEl>
                                          <p:spTgt spid="29"/>
                                        </p:tgtEl>
                                        <p:attrNameLst>
                                          <p:attrName>style.visibility</p:attrName>
                                        </p:attrNameLst>
                                      </p:cBhvr>
                                      <p:to>
                                        <p:strVal val="visible"/>
                                      </p:to>
                                    </p:set>
                                    <p:animEffect transition="in" filter="wipe(down)">
                                      <p:cBhvr>
                                        <p:cTn id="115" dur="500"/>
                                        <p:tgtEl>
                                          <p:spTgt spid="29"/>
                                        </p:tgtEl>
                                      </p:cBhvr>
                                    </p:animEffect>
                                  </p:childTnLst>
                                </p:cTn>
                              </p:par>
                              <p:par>
                                <p:cTn id="116" presetID="22" presetClass="entr" presetSubtype="4" fill="hold" nodeType="withEffect">
                                  <p:stCondLst>
                                    <p:cond delay="0"/>
                                  </p:stCondLst>
                                  <p:childTnLst>
                                    <p:set>
                                      <p:cBhvr>
                                        <p:cTn id="117" dur="1" fill="hold">
                                          <p:stCondLst>
                                            <p:cond delay="0"/>
                                          </p:stCondLst>
                                        </p:cTn>
                                        <p:tgtEl>
                                          <p:spTgt spid="30"/>
                                        </p:tgtEl>
                                        <p:attrNameLst>
                                          <p:attrName>style.visibility</p:attrName>
                                        </p:attrNameLst>
                                      </p:cBhvr>
                                      <p:to>
                                        <p:strVal val="visible"/>
                                      </p:to>
                                    </p:set>
                                    <p:animEffect transition="in" filter="wipe(down)">
                                      <p:cBhvr>
                                        <p:cTn id="118" dur="500"/>
                                        <p:tgtEl>
                                          <p:spTgt spid="30"/>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10" presetClass="entr" presetSubtype="0" fill="hold" nodeType="clickEffect">
                                  <p:stCondLst>
                                    <p:cond delay="0"/>
                                  </p:stCondLst>
                                  <p:childTnLst>
                                    <p:set>
                                      <p:cBhvr>
                                        <p:cTn id="122" dur="1" fill="hold">
                                          <p:stCondLst>
                                            <p:cond delay="0"/>
                                          </p:stCondLst>
                                        </p:cTn>
                                        <p:tgtEl>
                                          <p:spTgt spid="28"/>
                                        </p:tgtEl>
                                        <p:attrNameLst>
                                          <p:attrName>style.visibility</p:attrName>
                                        </p:attrNameLst>
                                      </p:cBhvr>
                                      <p:to>
                                        <p:strVal val="visible"/>
                                      </p:to>
                                    </p:set>
                                    <p:animEffect transition="in" filter="fade">
                                      <p:cBhvr>
                                        <p:cTn id="123" dur="500"/>
                                        <p:tgtEl>
                                          <p:spTgt spid="28"/>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22" presetClass="entr" presetSubtype="4" fill="hold" nodeType="clickEffect">
                                  <p:stCondLst>
                                    <p:cond delay="0"/>
                                  </p:stCondLst>
                                  <p:childTnLst>
                                    <p:set>
                                      <p:cBhvr>
                                        <p:cTn id="127" dur="1" fill="hold">
                                          <p:stCondLst>
                                            <p:cond delay="0"/>
                                          </p:stCondLst>
                                        </p:cTn>
                                        <p:tgtEl>
                                          <p:spTgt spid="32"/>
                                        </p:tgtEl>
                                        <p:attrNameLst>
                                          <p:attrName>style.visibility</p:attrName>
                                        </p:attrNameLst>
                                      </p:cBhvr>
                                      <p:to>
                                        <p:strVal val="visible"/>
                                      </p:to>
                                    </p:set>
                                    <p:animEffect transition="in" filter="wipe(down)">
                                      <p:cBhvr>
                                        <p:cTn id="128" dur="500"/>
                                        <p:tgtEl>
                                          <p:spTgt spid="32"/>
                                        </p:tgtEl>
                                      </p:cBhvr>
                                    </p:animEffect>
                                  </p:childTnLst>
                                </p:cTn>
                              </p:par>
                              <p:par>
                                <p:cTn id="129" presetID="22" presetClass="entr" presetSubtype="4" fill="hold" nodeType="withEffect">
                                  <p:stCondLst>
                                    <p:cond delay="0"/>
                                  </p:stCondLst>
                                  <p:childTnLst>
                                    <p:set>
                                      <p:cBhvr>
                                        <p:cTn id="130" dur="1" fill="hold">
                                          <p:stCondLst>
                                            <p:cond delay="0"/>
                                          </p:stCondLst>
                                        </p:cTn>
                                        <p:tgtEl>
                                          <p:spTgt spid="33"/>
                                        </p:tgtEl>
                                        <p:attrNameLst>
                                          <p:attrName>style.visibility</p:attrName>
                                        </p:attrNameLst>
                                      </p:cBhvr>
                                      <p:to>
                                        <p:strVal val="visible"/>
                                      </p:to>
                                    </p:set>
                                    <p:animEffect transition="in" filter="wipe(down)">
                                      <p:cBhvr>
                                        <p:cTn id="131" dur="500"/>
                                        <p:tgtEl>
                                          <p:spTgt spid="33"/>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10" presetClass="entr" presetSubtype="0" fill="hold" nodeType="clickEffect">
                                  <p:stCondLst>
                                    <p:cond delay="0"/>
                                  </p:stCondLst>
                                  <p:childTnLst>
                                    <p:set>
                                      <p:cBhvr>
                                        <p:cTn id="135" dur="1" fill="hold">
                                          <p:stCondLst>
                                            <p:cond delay="0"/>
                                          </p:stCondLst>
                                        </p:cTn>
                                        <p:tgtEl>
                                          <p:spTgt spid="31"/>
                                        </p:tgtEl>
                                        <p:attrNameLst>
                                          <p:attrName>style.visibility</p:attrName>
                                        </p:attrNameLst>
                                      </p:cBhvr>
                                      <p:to>
                                        <p:strVal val="visible"/>
                                      </p:to>
                                    </p:set>
                                    <p:animEffect transition="in" filter="fade">
                                      <p:cBhvr>
                                        <p:cTn id="136" dur="500"/>
                                        <p:tgtEl>
                                          <p:spTgt spid="31"/>
                                        </p:tgtEl>
                                      </p:cBhvr>
                                    </p:animEffect>
                                  </p:childTnLst>
                                </p:cTn>
                              </p:par>
                            </p:childTnLst>
                          </p:cTn>
                        </p:par>
                      </p:childTnLst>
                    </p:cTn>
                  </p:par>
                  <p:par>
                    <p:cTn id="137" fill="hold" nodeType="clickPar">
                      <p:stCondLst>
                        <p:cond delay="indefinite"/>
                      </p:stCondLst>
                      <p:childTnLst>
                        <p:par>
                          <p:cTn id="138" fill="hold" nodeType="withGroup">
                            <p:stCondLst>
                              <p:cond delay="0"/>
                            </p:stCondLst>
                            <p:childTnLst>
                              <p:par>
                                <p:cTn id="139" presetID="10" presetClass="entr" presetSubtype="0" fill="hold" nodeType="clickEffect">
                                  <p:stCondLst>
                                    <p:cond delay="0"/>
                                  </p:stCondLst>
                                  <p:childTnLst>
                                    <p:set>
                                      <p:cBhvr>
                                        <p:cTn id="140" dur="1" fill="hold">
                                          <p:stCondLst>
                                            <p:cond delay="0"/>
                                          </p:stCondLst>
                                        </p:cTn>
                                        <p:tgtEl>
                                          <p:spTgt spid="65"/>
                                        </p:tgtEl>
                                        <p:attrNameLst>
                                          <p:attrName>style.visibility</p:attrName>
                                        </p:attrNameLst>
                                      </p:cBhvr>
                                      <p:to>
                                        <p:strVal val="visible"/>
                                      </p:to>
                                    </p:set>
                                    <p:animEffect transition="in" filter="fade">
                                      <p:cBhvr>
                                        <p:cTn id="141" dur="500"/>
                                        <p:tgtEl>
                                          <p:spTgt spid="65"/>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10" presetClass="entr" presetSubtype="0" fill="hold" nodeType="clickEffect">
                                  <p:stCondLst>
                                    <p:cond delay="0"/>
                                  </p:stCondLst>
                                  <p:childTnLst>
                                    <p:set>
                                      <p:cBhvr>
                                        <p:cTn id="145" dur="1" fill="hold">
                                          <p:stCondLst>
                                            <p:cond delay="0"/>
                                          </p:stCondLst>
                                        </p:cTn>
                                        <p:tgtEl>
                                          <p:spTgt spid="34"/>
                                        </p:tgtEl>
                                        <p:attrNameLst>
                                          <p:attrName>style.visibility</p:attrName>
                                        </p:attrNameLst>
                                      </p:cBhvr>
                                      <p:to>
                                        <p:strVal val="visible"/>
                                      </p:to>
                                    </p:set>
                                    <p:animEffect transition="in" filter="fade">
                                      <p:cBhvr>
                                        <p:cTn id="146" dur="500"/>
                                        <p:tgtEl>
                                          <p:spTgt spid="34"/>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10" presetClass="entr" presetSubtype="0" fill="hold" nodeType="clickEffect">
                                  <p:stCondLst>
                                    <p:cond delay="0"/>
                                  </p:stCondLst>
                                  <p:childTnLst>
                                    <p:set>
                                      <p:cBhvr>
                                        <p:cTn id="150" dur="1" fill="hold">
                                          <p:stCondLst>
                                            <p:cond delay="0"/>
                                          </p:stCondLst>
                                        </p:cTn>
                                        <p:tgtEl>
                                          <p:spTgt spid="39"/>
                                        </p:tgtEl>
                                        <p:attrNameLst>
                                          <p:attrName>style.visibility</p:attrName>
                                        </p:attrNameLst>
                                      </p:cBhvr>
                                      <p:to>
                                        <p:strVal val="visible"/>
                                      </p:to>
                                    </p:set>
                                    <p:animEffect transition="in" filter="fade">
                                      <p:cBhvr>
                                        <p:cTn id="151" dur="500"/>
                                        <p:tgtEl>
                                          <p:spTgt spid="39"/>
                                        </p:tgtEl>
                                      </p:cBhvr>
                                    </p:animEffect>
                                  </p:childTnLst>
                                </p:cTn>
                              </p:par>
                              <p:par>
                                <p:cTn id="152" presetID="10" presetClass="exit" presetSubtype="0" fill="hold" nodeType="withEffect">
                                  <p:stCondLst>
                                    <p:cond delay="0"/>
                                  </p:stCondLst>
                                  <p:childTnLst>
                                    <p:animEffect transition="out" filter="fade">
                                      <p:cBhvr>
                                        <p:cTn id="153" dur="500"/>
                                        <p:tgtEl>
                                          <p:spTgt spid="9"/>
                                        </p:tgtEl>
                                      </p:cBhvr>
                                    </p:animEffect>
                                    <p:set>
                                      <p:cBhvr>
                                        <p:cTn id="154" dur="1" fill="hold">
                                          <p:stCondLst>
                                            <p:cond delay="499"/>
                                          </p:stCondLst>
                                        </p:cTn>
                                        <p:tgtEl>
                                          <p:spTgt spid="9"/>
                                        </p:tgtEl>
                                        <p:attrNameLst>
                                          <p:attrName>style.visibility</p:attrName>
                                        </p:attrNameLst>
                                      </p:cBhvr>
                                      <p:to>
                                        <p:strVal val="hidden"/>
                                      </p:to>
                                    </p:set>
                                  </p:childTnLst>
                                </p:cTn>
                              </p:par>
                              <p:par>
                                <p:cTn id="155" presetID="10" presetClass="exit" presetSubtype="0" fill="hold" nodeType="withEffect">
                                  <p:stCondLst>
                                    <p:cond delay="0"/>
                                  </p:stCondLst>
                                  <p:childTnLst>
                                    <p:animEffect transition="out" filter="fade">
                                      <p:cBhvr>
                                        <p:cTn id="156" dur="500"/>
                                        <p:tgtEl>
                                          <p:spTgt spid="12"/>
                                        </p:tgtEl>
                                      </p:cBhvr>
                                    </p:animEffect>
                                    <p:set>
                                      <p:cBhvr>
                                        <p:cTn id="157" dur="1" fill="hold">
                                          <p:stCondLst>
                                            <p:cond delay="499"/>
                                          </p:stCondLst>
                                        </p:cTn>
                                        <p:tgtEl>
                                          <p:spTgt spid="12"/>
                                        </p:tgtEl>
                                        <p:attrNameLst>
                                          <p:attrName>style.visibility</p:attrName>
                                        </p:attrNameLst>
                                      </p:cBhvr>
                                      <p:to>
                                        <p:strVal val="hidden"/>
                                      </p:to>
                                    </p:set>
                                  </p:childTnLst>
                                </p:cTn>
                              </p:par>
                              <p:par>
                                <p:cTn id="158" presetID="10" presetClass="exit" presetSubtype="0" fill="hold" nodeType="withEffect">
                                  <p:stCondLst>
                                    <p:cond delay="0"/>
                                  </p:stCondLst>
                                  <p:childTnLst>
                                    <p:animEffect transition="out" filter="fade">
                                      <p:cBhvr>
                                        <p:cTn id="159" dur="500"/>
                                        <p:tgtEl>
                                          <p:spTgt spid="23"/>
                                        </p:tgtEl>
                                      </p:cBhvr>
                                    </p:animEffect>
                                    <p:set>
                                      <p:cBhvr>
                                        <p:cTn id="160" dur="1" fill="hold">
                                          <p:stCondLst>
                                            <p:cond delay="499"/>
                                          </p:stCondLst>
                                        </p:cTn>
                                        <p:tgtEl>
                                          <p:spTgt spid="23"/>
                                        </p:tgtEl>
                                        <p:attrNameLst>
                                          <p:attrName>style.visibility</p:attrName>
                                        </p:attrNameLst>
                                      </p:cBhvr>
                                      <p:to>
                                        <p:strVal val="hidden"/>
                                      </p:to>
                                    </p:set>
                                  </p:childTnLst>
                                </p:cTn>
                              </p:par>
                            </p:childTnLst>
                          </p:cTn>
                        </p:par>
                      </p:childTnLst>
                    </p:cTn>
                  </p:par>
                  <p:par>
                    <p:cTn id="161" fill="hold" nodeType="clickPar">
                      <p:stCondLst>
                        <p:cond delay="indefinite"/>
                      </p:stCondLst>
                      <p:childTnLst>
                        <p:par>
                          <p:cTn id="162" fill="hold" nodeType="withGroup">
                            <p:stCondLst>
                              <p:cond delay="0"/>
                            </p:stCondLst>
                            <p:childTnLst>
                              <p:par>
                                <p:cTn id="163" presetID="10" presetClass="entr" presetSubtype="0" fill="hold" nodeType="clickEffect">
                                  <p:stCondLst>
                                    <p:cond delay="0"/>
                                  </p:stCondLst>
                                  <p:childTnLst>
                                    <p:set>
                                      <p:cBhvr>
                                        <p:cTn id="164" dur="1" fill="hold">
                                          <p:stCondLst>
                                            <p:cond delay="0"/>
                                          </p:stCondLst>
                                        </p:cTn>
                                        <p:tgtEl>
                                          <p:spTgt spid="35"/>
                                        </p:tgtEl>
                                        <p:attrNameLst>
                                          <p:attrName>style.visibility</p:attrName>
                                        </p:attrNameLst>
                                      </p:cBhvr>
                                      <p:to>
                                        <p:strVal val="visible"/>
                                      </p:to>
                                    </p:set>
                                    <p:animEffect transition="in" filter="fade">
                                      <p:cBhvr>
                                        <p:cTn id="165" dur="500"/>
                                        <p:tgtEl>
                                          <p:spTgt spid="35"/>
                                        </p:tgtEl>
                                      </p:cBhvr>
                                    </p:animEffect>
                                  </p:childTnLst>
                                </p:cTn>
                              </p:par>
                            </p:childTnLst>
                          </p:cTn>
                        </p:par>
                      </p:childTnLst>
                    </p:cTn>
                  </p:par>
                  <p:par>
                    <p:cTn id="166" fill="hold" nodeType="clickPar">
                      <p:stCondLst>
                        <p:cond delay="indefinite"/>
                      </p:stCondLst>
                      <p:childTnLst>
                        <p:par>
                          <p:cTn id="167" fill="hold" nodeType="withGroup">
                            <p:stCondLst>
                              <p:cond delay="0"/>
                            </p:stCondLst>
                            <p:childTnLst>
                              <p:par>
                                <p:cTn id="168" presetID="10" presetClass="entr" presetSubtype="0" fill="hold" nodeType="clickEffect">
                                  <p:stCondLst>
                                    <p:cond delay="0"/>
                                  </p:stCondLst>
                                  <p:childTnLst>
                                    <p:set>
                                      <p:cBhvr>
                                        <p:cTn id="169" dur="1" fill="hold">
                                          <p:stCondLst>
                                            <p:cond delay="0"/>
                                          </p:stCondLst>
                                        </p:cTn>
                                        <p:tgtEl>
                                          <p:spTgt spid="36"/>
                                        </p:tgtEl>
                                        <p:attrNameLst>
                                          <p:attrName>style.visibility</p:attrName>
                                        </p:attrNameLst>
                                      </p:cBhvr>
                                      <p:to>
                                        <p:strVal val="visible"/>
                                      </p:to>
                                    </p:set>
                                    <p:animEffect transition="in" filter="fade">
                                      <p:cBhvr>
                                        <p:cTn id="170" dur="500"/>
                                        <p:tgtEl>
                                          <p:spTgt spid="36"/>
                                        </p:tgtEl>
                                      </p:cBhvr>
                                    </p:animEffec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22" presetClass="entr" presetSubtype="4" fill="hold" nodeType="clickEffect">
                                  <p:stCondLst>
                                    <p:cond delay="0"/>
                                  </p:stCondLst>
                                  <p:childTnLst>
                                    <p:set>
                                      <p:cBhvr>
                                        <p:cTn id="174" dur="1" fill="hold">
                                          <p:stCondLst>
                                            <p:cond delay="0"/>
                                          </p:stCondLst>
                                        </p:cTn>
                                        <p:tgtEl>
                                          <p:spTgt spid="40"/>
                                        </p:tgtEl>
                                        <p:attrNameLst>
                                          <p:attrName>style.visibility</p:attrName>
                                        </p:attrNameLst>
                                      </p:cBhvr>
                                      <p:to>
                                        <p:strVal val="visible"/>
                                      </p:to>
                                    </p:set>
                                    <p:animEffect transition="in" filter="wipe(down)">
                                      <p:cBhvr>
                                        <p:cTn id="175" dur="500"/>
                                        <p:tgtEl>
                                          <p:spTgt spid="40"/>
                                        </p:tgtEl>
                                      </p:cBhvr>
                                    </p:animEffect>
                                  </p:childTnLst>
                                </p:cTn>
                              </p:par>
                              <p:par>
                                <p:cTn id="176" presetID="22" presetClass="entr" presetSubtype="4" fill="hold" nodeType="withEffect">
                                  <p:stCondLst>
                                    <p:cond delay="0"/>
                                  </p:stCondLst>
                                  <p:childTnLst>
                                    <p:set>
                                      <p:cBhvr>
                                        <p:cTn id="177" dur="1" fill="hold">
                                          <p:stCondLst>
                                            <p:cond delay="0"/>
                                          </p:stCondLst>
                                        </p:cTn>
                                        <p:tgtEl>
                                          <p:spTgt spid="49"/>
                                        </p:tgtEl>
                                        <p:attrNameLst>
                                          <p:attrName>style.visibility</p:attrName>
                                        </p:attrNameLst>
                                      </p:cBhvr>
                                      <p:to>
                                        <p:strVal val="visible"/>
                                      </p:to>
                                    </p:set>
                                    <p:animEffect transition="in" filter="wipe(down)">
                                      <p:cBhvr>
                                        <p:cTn id="178" dur="500"/>
                                        <p:tgtEl>
                                          <p:spTgt spid="49"/>
                                        </p:tgtEl>
                                      </p:cBhvr>
                                    </p:animEffect>
                                  </p:childTnLst>
                                </p:cTn>
                              </p:par>
                            </p:childTnLst>
                          </p:cTn>
                        </p:par>
                      </p:childTnLst>
                    </p:cTn>
                  </p:par>
                  <p:par>
                    <p:cTn id="179" fill="hold" nodeType="clickPar">
                      <p:stCondLst>
                        <p:cond delay="indefinite"/>
                      </p:stCondLst>
                      <p:childTnLst>
                        <p:par>
                          <p:cTn id="180" fill="hold" nodeType="withGroup">
                            <p:stCondLst>
                              <p:cond delay="0"/>
                            </p:stCondLst>
                            <p:childTnLst>
                              <p:par>
                                <p:cTn id="181" presetID="10" presetClass="entr" presetSubtype="0" fill="hold" nodeType="clickEffect">
                                  <p:stCondLst>
                                    <p:cond delay="0"/>
                                  </p:stCondLst>
                                  <p:childTnLst>
                                    <p:set>
                                      <p:cBhvr>
                                        <p:cTn id="182" dur="1" fill="hold">
                                          <p:stCondLst>
                                            <p:cond delay="0"/>
                                          </p:stCondLst>
                                        </p:cTn>
                                        <p:tgtEl>
                                          <p:spTgt spid="37"/>
                                        </p:tgtEl>
                                        <p:attrNameLst>
                                          <p:attrName>style.visibility</p:attrName>
                                        </p:attrNameLst>
                                      </p:cBhvr>
                                      <p:to>
                                        <p:strVal val="visible"/>
                                      </p:to>
                                    </p:set>
                                    <p:animEffect transition="in" filter="fade">
                                      <p:cBhvr>
                                        <p:cTn id="183" dur="500"/>
                                        <p:tgtEl>
                                          <p:spTgt spid="37"/>
                                        </p:tgtEl>
                                      </p:cBhvr>
                                    </p:animEffect>
                                  </p:childTnLst>
                                </p:cTn>
                              </p:par>
                            </p:childTnLst>
                          </p:cTn>
                        </p:par>
                      </p:childTnLst>
                    </p:cTn>
                  </p:par>
                  <p:par>
                    <p:cTn id="184" fill="hold" nodeType="clickPar">
                      <p:stCondLst>
                        <p:cond delay="indefinite"/>
                      </p:stCondLst>
                      <p:childTnLst>
                        <p:par>
                          <p:cTn id="185" fill="hold" nodeType="withGroup">
                            <p:stCondLst>
                              <p:cond delay="0"/>
                            </p:stCondLst>
                            <p:childTnLst>
                              <p:par>
                                <p:cTn id="186" presetID="22" presetClass="entr" presetSubtype="4" fill="hold" nodeType="clickEffect">
                                  <p:stCondLst>
                                    <p:cond delay="0"/>
                                  </p:stCondLst>
                                  <p:childTnLst>
                                    <p:set>
                                      <p:cBhvr>
                                        <p:cTn id="187" dur="1" fill="hold">
                                          <p:stCondLst>
                                            <p:cond delay="0"/>
                                          </p:stCondLst>
                                        </p:cTn>
                                        <p:tgtEl>
                                          <p:spTgt spid="41"/>
                                        </p:tgtEl>
                                        <p:attrNameLst>
                                          <p:attrName>style.visibility</p:attrName>
                                        </p:attrNameLst>
                                      </p:cBhvr>
                                      <p:to>
                                        <p:strVal val="visible"/>
                                      </p:to>
                                    </p:set>
                                    <p:animEffect transition="in" filter="wipe(down)">
                                      <p:cBhvr>
                                        <p:cTn id="188" dur="500"/>
                                        <p:tgtEl>
                                          <p:spTgt spid="41"/>
                                        </p:tgtEl>
                                      </p:cBhvr>
                                    </p:animEffect>
                                  </p:childTnLst>
                                </p:cTn>
                              </p:par>
                              <p:par>
                                <p:cTn id="189" presetID="22" presetClass="entr" presetSubtype="4" fill="hold" nodeType="withEffect">
                                  <p:stCondLst>
                                    <p:cond delay="0"/>
                                  </p:stCondLst>
                                  <p:childTnLst>
                                    <p:set>
                                      <p:cBhvr>
                                        <p:cTn id="190" dur="1" fill="hold">
                                          <p:stCondLst>
                                            <p:cond delay="0"/>
                                          </p:stCondLst>
                                        </p:cTn>
                                        <p:tgtEl>
                                          <p:spTgt spid="50"/>
                                        </p:tgtEl>
                                        <p:attrNameLst>
                                          <p:attrName>style.visibility</p:attrName>
                                        </p:attrNameLst>
                                      </p:cBhvr>
                                      <p:to>
                                        <p:strVal val="visible"/>
                                      </p:to>
                                    </p:set>
                                    <p:animEffect transition="in" filter="wipe(down)">
                                      <p:cBhvr>
                                        <p:cTn id="191" dur="500"/>
                                        <p:tgtEl>
                                          <p:spTgt spid="50"/>
                                        </p:tgtEl>
                                      </p:cBhvr>
                                    </p:animEffect>
                                  </p:childTnLst>
                                </p:cTn>
                              </p:par>
                            </p:childTnLst>
                          </p:cTn>
                        </p:par>
                      </p:childTnLst>
                    </p:cTn>
                  </p:par>
                  <p:par>
                    <p:cTn id="192" fill="hold" nodeType="clickPar">
                      <p:stCondLst>
                        <p:cond delay="indefinite"/>
                      </p:stCondLst>
                      <p:childTnLst>
                        <p:par>
                          <p:cTn id="193" fill="hold" nodeType="withGroup">
                            <p:stCondLst>
                              <p:cond delay="0"/>
                            </p:stCondLst>
                            <p:childTnLst>
                              <p:par>
                                <p:cTn id="194" presetID="10" presetClass="entr" presetSubtype="0" fill="hold" nodeType="clickEffect">
                                  <p:stCondLst>
                                    <p:cond delay="0"/>
                                  </p:stCondLst>
                                  <p:childTnLst>
                                    <p:set>
                                      <p:cBhvr>
                                        <p:cTn id="195" dur="1" fill="hold">
                                          <p:stCondLst>
                                            <p:cond delay="0"/>
                                          </p:stCondLst>
                                        </p:cTn>
                                        <p:tgtEl>
                                          <p:spTgt spid="38"/>
                                        </p:tgtEl>
                                        <p:attrNameLst>
                                          <p:attrName>style.visibility</p:attrName>
                                        </p:attrNameLst>
                                      </p:cBhvr>
                                      <p:to>
                                        <p:strVal val="visible"/>
                                      </p:to>
                                    </p:set>
                                    <p:animEffect transition="in" filter="fade">
                                      <p:cBhvr>
                                        <p:cTn id="196" dur="500"/>
                                        <p:tgtEl>
                                          <p:spTgt spid="38"/>
                                        </p:tgtEl>
                                      </p:cBhvr>
                                    </p:animEffect>
                                  </p:childTnLst>
                                </p:cTn>
                              </p:par>
                            </p:childTnLst>
                          </p:cTn>
                        </p:par>
                      </p:childTnLst>
                    </p:cTn>
                  </p:par>
                  <p:par>
                    <p:cTn id="197" fill="hold" nodeType="clickPar">
                      <p:stCondLst>
                        <p:cond delay="indefinite"/>
                      </p:stCondLst>
                      <p:childTnLst>
                        <p:par>
                          <p:cTn id="198" fill="hold" nodeType="withGroup">
                            <p:stCondLst>
                              <p:cond delay="0"/>
                            </p:stCondLst>
                            <p:childTnLst>
                              <p:par>
                                <p:cTn id="199" presetID="10" presetClass="entr" presetSubtype="0" fill="hold" nodeType="clickEffect">
                                  <p:stCondLst>
                                    <p:cond delay="0"/>
                                  </p:stCondLst>
                                  <p:childTnLst>
                                    <p:set>
                                      <p:cBhvr>
                                        <p:cTn id="200" dur="1" fill="hold">
                                          <p:stCondLst>
                                            <p:cond delay="0"/>
                                          </p:stCondLst>
                                        </p:cTn>
                                        <p:tgtEl>
                                          <p:spTgt spid="42"/>
                                        </p:tgtEl>
                                        <p:attrNameLst>
                                          <p:attrName>style.visibility</p:attrName>
                                        </p:attrNameLst>
                                      </p:cBhvr>
                                      <p:to>
                                        <p:strVal val="visible"/>
                                      </p:to>
                                    </p:set>
                                    <p:animEffect transition="in" filter="fade">
                                      <p:cBhvr>
                                        <p:cTn id="201" dur="500"/>
                                        <p:tgtEl>
                                          <p:spTgt spid="42"/>
                                        </p:tgtEl>
                                      </p:cBhvr>
                                    </p:animEffect>
                                  </p:childTnLst>
                                </p:cTn>
                              </p:par>
                            </p:childTnLst>
                          </p:cTn>
                        </p:par>
                      </p:childTnLst>
                    </p:cTn>
                  </p:par>
                  <p:par>
                    <p:cTn id="202" fill="hold" nodeType="clickPar">
                      <p:stCondLst>
                        <p:cond delay="indefinite"/>
                      </p:stCondLst>
                      <p:childTnLst>
                        <p:par>
                          <p:cTn id="203" fill="hold" nodeType="withGroup">
                            <p:stCondLst>
                              <p:cond delay="0"/>
                            </p:stCondLst>
                            <p:childTnLst>
                              <p:par>
                                <p:cTn id="204" presetID="10" presetClass="entr" presetSubtype="0" fill="hold" nodeType="clickEffect">
                                  <p:stCondLst>
                                    <p:cond delay="0"/>
                                  </p:stCondLst>
                                  <p:childTnLst>
                                    <p:set>
                                      <p:cBhvr>
                                        <p:cTn id="205" dur="1" fill="hold">
                                          <p:stCondLst>
                                            <p:cond delay="0"/>
                                          </p:stCondLst>
                                        </p:cTn>
                                        <p:tgtEl>
                                          <p:spTgt spid="43"/>
                                        </p:tgtEl>
                                        <p:attrNameLst>
                                          <p:attrName>style.visibility</p:attrName>
                                        </p:attrNameLst>
                                      </p:cBhvr>
                                      <p:to>
                                        <p:strVal val="visible"/>
                                      </p:to>
                                    </p:set>
                                    <p:animEffect transition="in" filter="fade">
                                      <p:cBhvr>
                                        <p:cTn id="206" dur="500"/>
                                        <p:tgtEl>
                                          <p:spTgt spid="43"/>
                                        </p:tgtEl>
                                      </p:cBhvr>
                                    </p:animEffect>
                                  </p:childTnLst>
                                </p:cTn>
                              </p:par>
                            </p:childTnLst>
                          </p:cTn>
                        </p:par>
                      </p:childTnLst>
                    </p:cTn>
                  </p:par>
                  <p:par>
                    <p:cTn id="207" fill="hold" nodeType="clickPar">
                      <p:stCondLst>
                        <p:cond delay="indefinite"/>
                      </p:stCondLst>
                      <p:childTnLst>
                        <p:par>
                          <p:cTn id="208" fill="hold" nodeType="withGroup">
                            <p:stCondLst>
                              <p:cond delay="0"/>
                            </p:stCondLst>
                            <p:childTnLst>
                              <p:par>
                                <p:cTn id="209" presetID="10" presetClass="entr" presetSubtype="0" fill="hold" nodeType="clickEffect">
                                  <p:stCondLst>
                                    <p:cond delay="0"/>
                                  </p:stCondLst>
                                  <p:childTnLst>
                                    <p:set>
                                      <p:cBhvr>
                                        <p:cTn id="210" dur="1" fill="hold">
                                          <p:stCondLst>
                                            <p:cond delay="0"/>
                                          </p:stCondLst>
                                        </p:cTn>
                                        <p:tgtEl>
                                          <p:spTgt spid="44"/>
                                        </p:tgtEl>
                                        <p:attrNameLst>
                                          <p:attrName>style.visibility</p:attrName>
                                        </p:attrNameLst>
                                      </p:cBhvr>
                                      <p:to>
                                        <p:strVal val="visible"/>
                                      </p:to>
                                    </p:set>
                                    <p:animEffect transition="in" filter="fade">
                                      <p:cBhvr>
                                        <p:cTn id="211" dur="500"/>
                                        <p:tgtEl>
                                          <p:spTgt spid="44"/>
                                        </p:tgtEl>
                                      </p:cBhvr>
                                    </p:animEffect>
                                  </p:childTnLst>
                                </p:cTn>
                              </p:par>
                            </p:childTnLst>
                          </p:cTn>
                        </p:par>
                      </p:childTnLst>
                    </p:cTn>
                  </p:par>
                  <p:par>
                    <p:cTn id="212" fill="hold" nodeType="clickPar">
                      <p:stCondLst>
                        <p:cond delay="indefinite"/>
                      </p:stCondLst>
                      <p:childTnLst>
                        <p:par>
                          <p:cTn id="213" fill="hold" nodeType="withGroup">
                            <p:stCondLst>
                              <p:cond delay="0"/>
                            </p:stCondLst>
                            <p:childTnLst>
                              <p:par>
                                <p:cTn id="214" presetID="22" presetClass="entr" presetSubtype="4" fill="hold" nodeType="clickEffect">
                                  <p:stCondLst>
                                    <p:cond delay="0"/>
                                  </p:stCondLst>
                                  <p:childTnLst>
                                    <p:set>
                                      <p:cBhvr>
                                        <p:cTn id="215" dur="1" fill="hold">
                                          <p:stCondLst>
                                            <p:cond delay="0"/>
                                          </p:stCondLst>
                                        </p:cTn>
                                        <p:tgtEl>
                                          <p:spTgt spid="45"/>
                                        </p:tgtEl>
                                        <p:attrNameLst>
                                          <p:attrName>style.visibility</p:attrName>
                                        </p:attrNameLst>
                                      </p:cBhvr>
                                      <p:to>
                                        <p:strVal val="visible"/>
                                      </p:to>
                                    </p:set>
                                    <p:animEffect transition="in" filter="wipe(down)">
                                      <p:cBhvr>
                                        <p:cTn id="216" dur="500"/>
                                        <p:tgtEl>
                                          <p:spTgt spid="45"/>
                                        </p:tgtEl>
                                      </p:cBhvr>
                                    </p:animEffect>
                                  </p:childTnLst>
                                </p:cTn>
                              </p:par>
                              <p:par>
                                <p:cTn id="217" presetID="22" presetClass="entr" presetSubtype="4" fill="hold" nodeType="withEffect">
                                  <p:stCondLst>
                                    <p:cond delay="0"/>
                                  </p:stCondLst>
                                  <p:childTnLst>
                                    <p:set>
                                      <p:cBhvr>
                                        <p:cTn id="218" dur="1" fill="hold">
                                          <p:stCondLst>
                                            <p:cond delay="0"/>
                                          </p:stCondLst>
                                        </p:cTn>
                                        <p:tgtEl>
                                          <p:spTgt spid="51"/>
                                        </p:tgtEl>
                                        <p:attrNameLst>
                                          <p:attrName>style.visibility</p:attrName>
                                        </p:attrNameLst>
                                      </p:cBhvr>
                                      <p:to>
                                        <p:strVal val="visible"/>
                                      </p:to>
                                    </p:set>
                                    <p:animEffect transition="in" filter="wipe(down)">
                                      <p:cBhvr>
                                        <p:cTn id="219" dur="500"/>
                                        <p:tgtEl>
                                          <p:spTgt spid="51"/>
                                        </p:tgtEl>
                                      </p:cBhvr>
                                    </p:animEffect>
                                  </p:childTnLst>
                                </p:cTn>
                              </p:par>
                            </p:childTnLst>
                          </p:cTn>
                        </p:par>
                      </p:childTnLst>
                    </p:cTn>
                  </p:par>
                  <p:par>
                    <p:cTn id="220" fill="hold" nodeType="clickPar">
                      <p:stCondLst>
                        <p:cond delay="indefinite"/>
                      </p:stCondLst>
                      <p:childTnLst>
                        <p:par>
                          <p:cTn id="221" fill="hold" nodeType="withGroup">
                            <p:stCondLst>
                              <p:cond delay="0"/>
                            </p:stCondLst>
                            <p:childTnLst>
                              <p:par>
                                <p:cTn id="222" presetID="22" presetClass="entr" presetSubtype="4" fill="hold" nodeType="clickEffect">
                                  <p:stCondLst>
                                    <p:cond delay="0"/>
                                  </p:stCondLst>
                                  <p:childTnLst>
                                    <p:set>
                                      <p:cBhvr>
                                        <p:cTn id="223" dur="1" fill="hold">
                                          <p:stCondLst>
                                            <p:cond delay="0"/>
                                          </p:stCondLst>
                                        </p:cTn>
                                        <p:tgtEl>
                                          <p:spTgt spid="46"/>
                                        </p:tgtEl>
                                        <p:attrNameLst>
                                          <p:attrName>style.visibility</p:attrName>
                                        </p:attrNameLst>
                                      </p:cBhvr>
                                      <p:to>
                                        <p:strVal val="visible"/>
                                      </p:to>
                                    </p:set>
                                    <p:animEffect transition="in" filter="wipe(down)">
                                      <p:cBhvr>
                                        <p:cTn id="224" dur="500"/>
                                        <p:tgtEl>
                                          <p:spTgt spid="46"/>
                                        </p:tgtEl>
                                      </p:cBhvr>
                                    </p:animEffect>
                                  </p:childTnLst>
                                </p:cTn>
                              </p:par>
                              <p:par>
                                <p:cTn id="225" presetID="22" presetClass="entr" presetSubtype="4" fill="hold" nodeType="withEffect">
                                  <p:stCondLst>
                                    <p:cond delay="0"/>
                                  </p:stCondLst>
                                  <p:childTnLst>
                                    <p:set>
                                      <p:cBhvr>
                                        <p:cTn id="226" dur="1" fill="hold">
                                          <p:stCondLst>
                                            <p:cond delay="0"/>
                                          </p:stCondLst>
                                        </p:cTn>
                                        <p:tgtEl>
                                          <p:spTgt spid="52"/>
                                        </p:tgtEl>
                                        <p:attrNameLst>
                                          <p:attrName>style.visibility</p:attrName>
                                        </p:attrNameLst>
                                      </p:cBhvr>
                                      <p:to>
                                        <p:strVal val="visible"/>
                                      </p:to>
                                    </p:set>
                                    <p:animEffect transition="in" filter="wipe(down)">
                                      <p:cBhvr>
                                        <p:cTn id="227" dur="500"/>
                                        <p:tgtEl>
                                          <p:spTgt spid="52"/>
                                        </p:tgtEl>
                                      </p:cBhvr>
                                    </p:animEffect>
                                  </p:childTnLst>
                                </p:cTn>
                              </p:par>
                            </p:childTnLst>
                          </p:cTn>
                        </p:par>
                      </p:childTnLst>
                    </p:cTn>
                  </p:par>
                  <p:par>
                    <p:cTn id="228" fill="hold" nodeType="clickPar">
                      <p:stCondLst>
                        <p:cond delay="indefinite"/>
                      </p:stCondLst>
                      <p:childTnLst>
                        <p:par>
                          <p:cTn id="229" fill="hold" nodeType="withGroup">
                            <p:stCondLst>
                              <p:cond delay="0"/>
                            </p:stCondLst>
                            <p:childTnLst>
                              <p:par>
                                <p:cTn id="230" presetID="10" presetClass="entr" presetSubtype="0" fill="hold" nodeType="clickEffect">
                                  <p:stCondLst>
                                    <p:cond delay="0"/>
                                  </p:stCondLst>
                                  <p:childTnLst>
                                    <p:set>
                                      <p:cBhvr>
                                        <p:cTn id="231" dur="1" fill="hold">
                                          <p:stCondLst>
                                            <p:cond delay="0"/>
                                          </p:stCondLst>
                                        </p:cTn>
                                        <p:tgtEl>
                                          <p:spTgt spid="47"/>
                                        </p:tgtEl>
                                        <p:attrNameLst>
                                          <p:attrName>style.visibility</p:attrName>
                                        </p:attrNameLst>
                                      </p:cBhvr>
                                      <p:to>
                                        <p:strVal val="visible"/>
                                      </p:to>
                                    </p:set>
                                    <p:animEffect transition="in" filter="fade">
                                      <p:cBhvr>
                                        <p:cTn id="232" dur="500"/>
                                        <p:tgtEl>
                                          <p:spTgt spid="47"/>
                                        </p:tgtEl>
                                      </p:cBhvr>
                                    </p:animEffect>
                                  </p:childTnLst>
                                </p:cTn>
                              </p:par>
                            </p:childTnLst>
                          </p:cTn>
                        </p:par>
                      </p:childTnLst>
                    </p:cTn>
                  </p:par>
                  <p:par>
                    <p:cTn id="233" fill="hold" nodeType="clickPar">
                      <p:stCondLst>
                        <p:cond delay="indefinite"/>
                      </p:stCondLst>
                      <p:childTnLst>
                        <p:par>
                          <p:cTn id="234" fill="hold" nodeType="withGroup">
                            <p:stCondLst>
                              <p:cond delay="0"/>
                            </p:stCondLst>
                            <p:childTnLst>
                              <p:par>
                                <p:cTn id="235" presetID="10" presetClass="entr" presetSubtype="0" fill="hold" nodeType="clickEffect">
                                  <p:stCondLst>
                                    <p:cond delay="0"/>
                                  </p:stCondLst>
                                  <p:childTnLst>
                                    <p:set>
                                      <p:cBhvr>
                                        <p:cTn id="236" dur="1" fill="hold">
                                          <p:stCondLst>
                                            <p:cond delay="0"/>
                                          </p:stCondLst>
                                        </p:cTn>
                                        <p:tgtEl>
                                          <p:spTgt spid="48"/>
                                        </p:tgtEl>
                                        <p:attrNameLst>
                                          <p:attrName>style.visibility</p:attrName>
                                        </p:attrNameLst>
                                      </p:cBhvr>
                                      <p:to>
                                        <p:strVal val="visible"/>
                                      </p:to>
                                    </p:set>
                                    <p:animEffect transition="in" filter="fade">
                                      <p:cBhvr>
                                        <p:cTn id="237" dur="500"/>
                                        <p:tgtEl>
                                          <p:spTgt spid="48"/>
                                        </p:tgtEl>
                                      </p:cBhvr>
                                    </p:animEffect>
                                  </p:childTnLst>
                                </p:cTn>
                              </p:par>
                            </p:childTnLst>
                          </p:cTn>
                        </p:par>
                      </p:childTnLst>
                    </p:cTn>
                  </p:par>
                  <p:par>
                    <p:cTn id="238" fill="hold" nodeType="clickPar">
                      <p:stCondLst>
                        <p:cond delay="indefinite"/>
                      </p:stCondLst>
                      <p:childTnLst>
                        <p:par>
                          <p:cTn id="239" fill="hold" nodeType="withGroup">
                            <p:stCondLst>
                              <p:cond delay="0"/>
                            </p:stCondLst>
                            <p:childTnLst>
                              <p:par>
                                <p:cTn id="240" presetID="10" presetClass="entr" presetSubtype="0" fill="hold" nodeType="clickEffect">
                                  <p:stCondLst>
                                    <p:cond delay="0"/>
                                  </p:stCondLst>
                                  <p:childTnLst>
                                    <p:set>
                                      <p:cBhvr>
                                        <p:cTn id="241" dur="1" fill="hold">
                                          <p:stCondLst>
                                            <p:cond delay="0"/>
                                          </p:stCondLst>
                                        </p:cTn>
                                        <p:tgtEl>
                                          <p:spTgt spid="53"/>
                                        </p:tgtEl>
                                        <p:attrNameLst>
                                          <p:attrName>style.visibility</p:attrName>
                                        </p:attrNameLst>
                                      </p:cBhvr>
                                      <p:to>
                                        <p:strVal val="visible"/>
                                      </p:to>
                                    </p:set>
                                    <p:animEffect transition="in" filter="fade">
                                      <p:cBhvr>
                                        <p:cTn id="242" dur="500"/>
                                        <p:tgtEl>
                                          <p:spTgt spid="53"/>
                                        </p:tgtEl>
                                      </p:cBhvr>
                                    </p:animEffect>
                                  </p:childTnLst>
                                </p:cTn>
                              </p:par>
                            </p:childTnLst>
                          </p:cTn>
                        </p:par>
                      </p:childTnLst>
                    </p:cTn>
                  </p:par>
                  <p:par>
                    <p:cTn id="243" fill="hold" nodeType="clickPar">
                      <p:stCondLst>
                        <p:cond delay="indefinite"/>
                      </p:stCondLst>
                      <p:childTnLst>
                        <p:par>
                          <p:cTn id="244" fill="hold" nodeType="withGroup">
                            <p:stCondLst>
                              <p:cond delay="0"/>
                            </p:stCondLst>
                            <p:childTnLst>
                              <p:par>
                                <p:cTn id="245" presetID="22" presetClass="entr" presetSubtype="4" fill="hold" nodeType="clickEffect">
                                  <p:stCondLst>
                                    <p:cond delay="0"/>
                                  </p:stCondLst>
                                  <p:childTnLst>
                                    <p:set>
                                      <p:cBhvr>
                                        <p:cTn id="246" dur="1" fill="hold">
                                          <p:stCondLst>
                                            <p:cond delay="0"/>
                                          </p:stCondLst>
                                        </p:cTn>
                                        <p:tgtEl>
                                          <p:spTgt spid="54"/>
                                        </p:tgtEl>
                                        <p:attrNameLst>
                                          <p:attrName>style.visibility</p:attrName>
                                        </p:attrNameLst>
                                      </p:cBhvr>
                                      <p:to>
                                        <p:strVal val="visible"/>
                                      </p:to>
                                    </p:set>
                                    <p:animEffect transition="in" filter="wipe(down)">
                                      <p:cBhvr>
                                        <p:cTn id="247" dur="500"/>
                                        <p:tgtEl>
                                          <p:spTgt spid="54"/>
                                        </p:tgtEl>
                                      </p:cBhvr>
                                    </p:animEffect>
                                  </p:childTnLst>
                                </p:cTn>
                              </p:par>
                              <p:par>
                                <p:cTn id="248" presetID="10" presetClass="entr" presetSubtype="0" fill="hold" nodeType="withEffect">
                                  <p:stCondLst>
                                    <p:cond delay="0"/>
                                  </p:stCondLst>
                                  <p:childTnLst>
                                    <p:set>
                                      <p:cBhvr>
                                        <p:cTn id="249" dur="1" fill="hold">
                                          <p:stCondLst>
                                            <p:cond delay="0"/>
                                          </p:stCondLst>
                                        </p:cTn>
                                        <p:tgtEl>
                                          <p:spTgt spid="55"/>
                                        </p:tgtEl>
                                        <p:attrNameLst>
                                          <p:attrName>style.visibility</p:attrName>
                                        </p:attrNameLst>
                                      </p:cBhvr>
                                      <p:to>
                                        <p:strVal val="visible"/>
                                      </p:to>
                                    </p:set>
                                    <p:animEffect transition="in" filter="fade">
                                      <p:cBhvr>
                                        <p:cTn id="250" dur="500"/>
                                        <p:tgtEl>
                                          <p:spTgt spid="55"/>
                                        </p:tgtEl>
                                      </p:cBhvr>
                                    </p:animEffect>
                                  </p:childTnLst>
                                </p:cTn>
                              </p:par>
                            </p:childTnLst>
                          </p:cTn>
                        </p:par>
                      </p:childTnLst>
                    </p:cTn>
                  </p:par>
                  <p:par>
                    <p:cTn id="251" fill="hold" nodeType="clickPar">
                      <p:stCondLst>
                        <p:cond delay="indefinite"/>
                      </p:stCondLst>
                      <p:childTnLst>
                        <p:par>
                          <p:cTn id="252" fill="hold" nodeType="withGroup">
                            <p:stCondLst>
                              <p:cond delay="0"/>
                            </p:stCondLst>
                            <p:childTnLst>
                              <p:par>
                                <p:cTn id="253" presetID="22" presetClass="entr" presetSubtype="4" fill="hold" nodeType="clickEffect">
                                  <p:stCondLst>
                                    <p:cond delay="0"/>
                                  </p:stCondLst>
                                  <p:childTnLst>
                                    <p:set>
                                      <p:cBhvr>
                                        <p:cTn id="254" dur="1" fill="hold">
                                          <p:stCondLst>
                                            <p:cond delay="0"/>
                                          </p:stCondLst>
                                        </p:cTn>
                                        <p:tgtEl>
                                          <p:spTgt spid="56"/>
                                        </p:tgtEl>
                                        <p:attrNameLst>
                                          <p:attrName>style.visibility</p:attrName>
                                        </p:attrNameLst>
                                      </p:cBhvr>
                                      <p:to>
                                        <p:strVal val="visible"/>
                                      </p:to>
                                    </p:set>
                                    <p:animEffect transition="in" filter="wipe(down)">
                                      <p:cBhvr>
                                        <p:cTn id="255" dur="500"/>
                                        <p:tgtEl>
                                          <p:spTgt spid="56"/>
                                        </p:tgtEl>
                                      </p:cBhvr>
                                    </p:animEffect>
                                  </p:childTnLst>
                                </p:cTn>
                              </p:par>
                              <p:par>
                                <p:cTn id="256" presetID="10" presetClass="entr" presetSubtype="0" fill="hold" nodeType="withEffect">
                                  <p:stCondLst>
                                    <p:cond delay="0"/>
                                  </p:stCondLst>
                                  <p:childTnLst>
                                    <p:set>
                                      <p:cBhvr>
                                        <p:cTn id="257" dur="1" fill="hold">
                                          <p:stCondLst>
                                            <p:cond delay="0"/>
                                          </p:stCondLst>
                                        </p:cTn>
                                        <p:tgtEl>
                                          <p:spTgt spid="57"/>
                                        </p:tgtEl>
                                        <p:attrNameLst>
                                          <p:attrName>style.visibility</p:attrName>
                                        </p:attrNameLst>
                                      </p:cBhvr>
                                      <p:to>
                                        <p:strVal val="visible"/>
                                      </p:to>
                                    </p:set>
                                    <p:animEffect transition="in" filter="fade">
                                      <p:cBhvr>
                                        <p:cTn id="258" dur="500"/>
                                        <p:tgtEl>
                                          <p:spTgt spid="57"/>
                                        </p:tgtEl>
                                      </p:cBhvr>
                                    </p:animEffect>
                                  </p:childTnLst>
                                </p:cTn>
                              </p:par>
                            </p:childTnLst>
                          </p:cTn>
                        </p:par>
                      </p:childTnLst>
                    </p:cTn>
                  </p:par>
                  <p:par>
                    <p:cTn id="259" fill="hold" nodeType="clickPar">
                      <p:stCondLst>
                        <p:cond delay="indefinite"/>
                      </p:stCondLst>
                      <p:childTnLst>
                        <p:par>
                          <p:cTn id="260" fill="hold" nodeType="withGroup">
                            <p:stCondLst>
                              <p:cond delay="0"/>
                            </p:stCondLst>
                            <p:childTnLst>
                              <p:par>
                                <p:cTn id="261" presetID="22" presetClass="entr" presetSubtype="4" fill="hold" nodeType="clickEffect">
                                  <p:stCondLst>
                                    <p:cond delay="0"/>
                                  </p:stCondLst>
                                  <p:childTnLst>
                                    <p:set>
                                      <p:cBhvr>
                                        <p:cTn id="262" dur="1" fill="hold">
                                          <p:stCondLst>
                                            <p:cond delay="0"/>
                                          </p:stCondLst>
                                        </p:cTn>
                                        <p:tgtEl>
                                          <p:spTgt spid="59"/>
                                        </p:tgtEl>
                                        <p:attrNameLst>
                                          <p:attrName>style.visibility</p:attrName>
                                        </p:attrNameLst>
                                      </p:cBhvr>
                                      <p:to>
                                        <p:strVal val="visible"/>
                                      </p:to>
                                    </p:set>
                                    <p:animEffect transition="in" filter="wipe(down)">
                                      <p:cBhvr>
                                        <p:cTn id="263" dur="500"/>
                                        <p:tgtEl>
                                          <p:spTgt spid="59"/>
                                        </p:tgtEl>
                                      </p:cBhvr>
                                    </p:animEffect>
                                  </p:childTnLst>
                                </p:cTn>
                              </p:par>
                              <p:par>
                                <p:cTn id="264" presetID="22" presetClass="entr" presetSubtype="4" fill="hold" nodeType="withEffect">
                                  <p:stCondLst>
                                    <p:cond delay="0"/>
                                  </p:stCondLst>
                                  <p:childTnLst>
                                    <p:set>
                                      <p:cBhvr>
                                        <p:cTn id="265" dur="1" fill="hold">
                                          <p:stCondLst>
                                            <p:cond delay="0"/>
                                          </p:stCondLst>
                                        </p:cTn>
                                        <p:tgtEl>
                                          <p:spTgt spid="60"/>
                                        </p:tgtEl>
                                        <p:attrNameLst>
                                          <p:attrName>style.visibility</p:attrName>
                                        </p:attrNameLst>
                                      </p:cBhvr>
                                      <p:to>
                                        <p:strVal val="visible"/>
                                      </p:to>
                                    </p:set>
                                    <p:animEffect transition="in" filter="wipe(down)">
                                      <p:cBhvr>
                                        <p:cTn id="266" dur="500"/>
                                        <p:tgtEl>
                                          <p:spTgt spid="60"/>
                                        </p:tgtEl>
                                      </p:cBhvr>
                                    </p:animEffect>
                                  </p:childTnLst>
                                </p:cTn>
                              </p:par>
                            </p:childTnLst>
                          </p:cTn>
                        </p:par>
                      </p:childTnLst>
                    </p:cTn>
                  </p:par>
                  <p:par>
                    <p:cTn id="267" fill="hold" nodeType="clickPar">
                      <p:stCondLst>
                        <p:cond delay="indefinite"/>
                      </p:stCondLst>
                      <p:childTnLst>
                        <p:par>
                          <p:cTn id="268" fill="hold" nodeType="withGroup">
                            <p:stCondLst>
                              <p:cond delay="0"/>
                            </p:stCondLst>
                            <p:childTnLst>
                              <p:par>
                                <p:cTn id="269" presetID="10" presetClass="entr" presetSubtype="0" fill="hold" nodeType="clickEffect">
                                  <p:stCondLst>
                                    <p:cond delay="0"/>
                                  </p:stCondLst>
                                  <p:childTnLst>
                                    <p:set>
                                      <p:cBhvr>
                                        <p:cTn id="270" dur="1" fill="hold">
                                          <p:stCondLst>
                                            <p:cond delay="0"/>
                                          </p:stCondLst>
                                        </p:cTn>
                                        <p:tgtEl>
                                          <p:spTgt spid="58"/>
                                        </p:tgtEl>
                                        <p:attrNameLst>
                                          <p:attrName>style.visibility</p:attrName>
                                        </p:attrNameLst>
                                      </p:cBhvr>
                                      <p:to>
                                        <p:strVal val="visible"/>
                                      </p:to>
                                    </p:set>
                                    <p:animEffect transition="in" filter="fade">
                                      <p:cBhvr>
                                        <p:cTn id="271" dur="500"/>
                                        <p:tgtEl>
                                          <p:spTgt spid="58"/>
                                        </p:tgtEl>
                                      </p:cBhvr>
                                    </p:animEffect>
                                  </p:childTnLst>
                                </p:cTn>
                              </p:par>
                            </p:childTnLst>
                          </p:cTn>
                        </p:par>
                      </p:childTnLst>
                    </p:cTn>
                  </p:par>
                  <p:par>
                    <p:cTn id="272" fill="hold" nodeType="clickPar">
                      <p:stCondLst>
                        <p:cond delay="indefinite"/>
                      </p:stCondLst>
                      <p:childTnLst>
                        <p:par>
                          <p:cTn id="273" fill="hold" nodeType="withGroup">
                            <p:stCondLst>
                              <p:cond delay="0"/>
                            </p:stCondLst>
                            <p:childTnLst>
                              <p:par>
                                <p:cTn id="274" presetID="22" presetClass="entr" presetSubtype="4" fill="hold" nodeType="clickEffect">
                                  <p:stCondLst>
                                    <p:cond delay="0"/>
                                  </p:stCondLst>
                                  <p:childTnLst>
                                    <p:set>
                                      <p:cBhvr>
                                        <p:cTn id="275" dur="1" fill="hold">
                                          <p:stCondLst>
                                            <p:cond delay="0"/>
                                          </p:stCondLst>
                                        </p:cTn>
                                        <p:tgtEl>
                                          <p:spTgt spid="62"/>
                                        </p:tgtEl>
                                        <p:attrNameLst>
                                          <p:attrName>style.visibility</p:attrName>
                                        </p:attrNameLst>
                                      </p:cBhvr>
                                      <p:to>
                                        <p:strVal val="visible"/>
                                      </p:to>
                                    </p:set>
                                    <p:animEffect transition="in" filter="wipe(down)">
                                      <p:cBhvr>
                                        <p:cTn id="276" dur="500"/>
                                        <p:tgtEl>
                                          <p:spTgt spid="62"/>
                                        </p:tgtEl>
                                      </p:cBhvr>
                                    </p:animEffect>
                                  </p:childTnLst>
                                </p:cTn>
                              </p:par>
                              <p:par>
                                <p:cTn id="277" presetID="22" presetClass="entr" presetSubtype="4" fill="hold" nodeType="withEffect">
                                  <p:stCondLst>
                                    <p:cond delay="0"/>
                                  </p:stCondLst>
                                  <p:childTnLst>
                                    <p:set>
                                      <p:cBhvr>
                                        <p:cTn id="278" dur="1" fill="hold">
                                          <p:stCondLst>
                                            <p:cond delay="0"/>
                                          </p:stCondLst>
                                        </p:cTn>
                                        <p:tgtEl>
                                          <p:spTgt spid="63"/>
                                        </p:tgtEl>
                                        <p:attrNameLst>
                                          <p:attrName>style.visibility</p:attrName>
                                        </p:attrNameLst>
                                      </p:cBhvr>
                                      <p:to>
                                        <p:strVal val="visible"/>
                                      </p:to>
                                    </p:set>
                                    <p:animEffect transition="in" filter="wipe(down)">
                                      <p:cBhvr>
                                        <p:cTn id="279" dur="500"/>
                                        <p:tgtEl>
                                          <p:spTgt spid="63"/>
                                        </p:tgtEl>
                                      </p:cBhvr>
                                    </p:animEffect>
                                  </p:childTnLst>
                                </p:cTn>
                              </p:par>
                            </p:childTnLst>
                          </p:cTn>
                        </p:par>
                      </p:childTnLst>
                    </p:cTn>
                  </p:par>
                  <p:par>
                    <p:cTn id="280" fill="hold" nodeType="clickPar">
                      <p:stCondLst>
                        <p:cond delay="indefinite"/>
                      </p:stCondLst>
                      <p:childTnLst>
                        <p:par>
                          <p:cTn id="281" fill="hold" nodeType="withGroup">
                            <p:stCondLst>
                              <p:cond delay="0"/>
                            </p:stCondLst>
                            <p:childTnLst>
                              <p:par>
                                <p:cTn id="282" presetID="10" presetClass="entr" presetSubtype="0" fill="hold" nodeType="clickEffect">
                                  <p:stCondLst>
                                    <p:cond delay="0"/>
                                  </p:stCondLst>
                                  <p:childTnLst>
                                    <p:set>
                                      <p:cBhvr>
                                        <p:cTn id="283" dur="1" fill="hold">
                                          <p:stCondLst>
                                            <p:cond delay="0"/>
                                          </p:stCondLst>
                                        </p:cTn>
                                        <p:tgtEl>
                                          <p:spTgt spid="61"/>
                                        </p:tgtEl>
                                        <p:attrNameLst>
                                          <p:attrName>style.visibility</p:attrName>
                                        </p:attrNameLst>
                                      </p:cBhvr>
                                      <p:to>
                                        <p:strVal val="visible"/>
                                      </p:to>
                                    </p:set>
                                    <p:animEffect transition="in" filter="fade">
                                      <p:cBhvr>
                                        <p:cTn id="284" dur="500"/>
                                        <p:tgtEl>
                                          <p:spTgt spid="61"/>
                                        </p:tgtEl>
                                      </p:cBhvr>
                                    </p:animEffect>
                                  </p:childTnLst>
                                </p:cTn>
                              </p:par>
                            </p:childTnLst>
                          </p:cTn>
                        </p:par>
                      </p:childTnLst>
                    </p:cTn>
                  </p:par>
                  <p:par>
                    <p:cTn id="285" fill="hold" nodeType="clickPar">
                      <p:stCondLst>
                        <p:cond delay="indefinite"/>
                      </p:stCondLst>
                      <p:childTnLst>
                        <p:par>
                          <p:cTn id="286" fill="hold" nodeType="withGroup">
                            <p:stCondLst>
                              <p:cond delay="0"/>
                            </p:stCondLst>
                            <p:childTnLst>
                              <p:par>
                                <p:cTn id="287" presetID="10" presetClass="entr" presetSubtype="0" fill="hold" nodeType="clickEffect">
                                  <p:stCondLst>
                                    <p:cond delay="0"/>
                                  </p:stCondLst>
                                  <p:childTnLst>
                                    <p:set>
                                      <p:cBhvr>
                                        <p:cTn id="288" dur="1" fill="hold">
                                          <p:stCondLst>
                                            <p:cond delay="0"/>
                                          </p:stCondLst>
                                        </p:cTn>
                                        <p:tgtEl>
                                          <p:spTgt spid="66"/>
                                        </p:tgtEl>
                                        <p:attrNameLst>
                                          <p:attrName>style.visibility</p:attrName>
                                        </p:attrNameLst>
                                      </p:cBhvr>
                                      <p:to>
                                        <p:strVal val="visible"/>
                                      </p:to>
                                    </p:set>
                                    <p:animEffect transition="in" filter="fade">
                                      <p:cBhvr>
                                        <p:cTn id="289" dur="500"/>
                                        <p:tgtEl>
                                          <p:spTgt spid="66"/>
                                        </p:tgtEl>
                                      </p:cBhvr>
                                    </p:animEffect>
                                  </p:childTnLst>
                                </p:cTn>
                              </p:par>
                              <p:par>
                                <p:cTn id="290" presetID="10" presetClass="exit" presetSubtype="0" fill="hold" nodeType="withEffect">
                                  <p:stCondLst>
                                    <p:cond delay="0"/>
                                  </p:stCondLst>
                                  <p:childTnLst>
                                    <p:animEffect transition="out" filter="fade">
                                      <p:cBhvr>
                                        <p:cTn id="291" dur="500"/>
                                        <p:tgtEl>
                                          <p:spTgt spid="65"/>
                                        </p:tgtEl>
                                      </p:cBhvr>
                                    </p:animEffect>
                                    <p:set>
                                      <p:cBhvr>
                                        <p:cTn id="292" dur="1" fill="hold">
                                          <p:stCondLst>
                                            <p:cond delay="499"/>
                                          </p:stCondLst>
                                        </p:cTn>
                                        <p:tgtEl>
                                          <p:spTgt spid="65"/>
                                        </p:tgtEl>
                                        <p:attrNameLst>
                                          <p:attrName>style.visibility</p:attrName>
                                        </p:attrNameLst>
                                      </p:cBhvr>
                                      <p:to>
                                        <p:strVal val="hidden"/>
                                      </p:to>
                                    </p:set>
                                  </p:childTnLst>
                                </p:cTn>
                              </p:par>
                            </p:childTnLst>
                          </p:cTn>
                        </p:par>
                      </p:childTnLst>
                    </p:cTn>
                  </p:par>
                  <p:par>
                    <p:cTn id="293" fill="hold" nodeType="clickPar">
                      <p:stCondLst>
                        <p:cond delay="indefinite"/>
                      </p:stCondLst>
                      <p:childTnLst>
                        <p:par>
                          <p:cTn id="294" fill="hold" nodeType="withGroup">
                            <p:stCondLst>
                              <p:cond delay="0"/>
                            </p:stCondLst>
                            <p:childTnLst>
                              <p:par>
                                <p:cTn id="295" presetID="10" presetClass="entr" presetSubtype="0" fill="hold" nodeType="clickEffect">
                                  <p:stCondLst>
                                    <p:cond delay="0"/>
                                  </p:stCondLst>
                                  <p:childTnLst>
                                    <p:set>
                                      <p:cBhvr>
                                        <p:cTn id="296" dur="1" fill="hold">
                                          <p:stCondLst>
                                            <p:cond delay="0"/>
                                          </p:stCondLst>
                                        </p:cTn>
                                        <p:tgtEl>
                                          <p:spTgt spid="67"/>
                                        </p:tgtEl>
                                        <p:attrNameLst>
                                          <p:attrName>style.visibility</p:attrName>
                                        </p:attrNameLst>
                                      </p:cBhvr>
                                      <p:to>
                                        <p:strVal val="visible"/>
                                      </p:to>
                                    </p:set>
                                    <p:animEffect transition="in" filter="fade">
                                      <p:cBhvr>
                                        <p:cTn id="297" dur="500"/>
                                        <p:tgtEl>
                                          <p:spTgt spid="67"/>
                                        </p:tgtEl>
                                      </p:cBhvr>
                                    </p:animEffect>
                                  </p:childTnLst>
                                </p:cTn>
                              </p:par>
                            </p:childTnLst>
                          </p:cTn>
                        </p:par>
                      </p:childTnLst>
                    </p:cTn>
                  </p:par>
                  <p:par>
                    <p:cTn id="298" fill="hold" nodeType="clickPar">
                      <p:stCondLst>
                        <p:cond delay="indefinite"/>
                      </p:stCondLst>
                      <p:childTnLst>
                        <p:par>
                          <p:cTn id="299" fill="hold" nodeType="withGroup">
                            <p:stCondLst>
                              <p:cond delay="0"/>
                            </p:stCondLst>
                            <p:childTnLst>
                              <p:par>
                                <p:cTn id="300" presetID="10" presetClass="entr" presetSubtype="0" fill="hold" nodeType="clickEffect">
                                  <p:stCondLst>
                                    <p:cond delay="0"/>
                                  </p:stCondLst>
                                  <p:childTnLst>
                                    <p:set>
                                      <p:cBhvr>
                                        <p:cTn id="301" dur="1" fill="hold">
                                          <p:stCondLst>
                                            <p:cond delay="0"/>
                                          </p:stCondLst>
                                        </p:cTn>
                                        <p:tgtEl>
                                          <p:spTgt spid="69"/>
                                        </p:tgtEl>
                                        <p:attrNameLst>
                                          <p:attrName>style.visibility</p:attrName>
                                        </p:attrNameLst>
                                      </p:cBhvr>
                                      <p:to>
                                        <p:strVal val="visible"/>
                                      </p:to>
                                    </p:set>
                                    <p:animEffect transition="in" filter="fade">
                                      <p:cBhvr>
                                        <p:cTn id="302" dur="500"/>
                                        <p:tgtEl>
                                          <p:spTgt spid="69"/>
                                        </p:tgtEl>
                                      </p:cBhvr>
                                    </p:animEffect>
                                  </p:childTnLst>
                                </p:cTn>
                              </p:par>
                            </p:childTnLst>
                          </p:cTn>
                        </p:par>
                      </p:childTnLst>
                    </p:cTn>
                  </p:par>
                  <p:par>
                    <p:cTn id="303" fill="hold" nodeType="clickPar">
                      <p:stCondLst>
                        <p:cond delay="indefinite"/>
                      </p:stCondLst>
                      <p:childTnLst>
                        <p:par>
                          <p:cTn id="304" fill="hold" nodeType="withGroup">
                            <p:stCondLst>
                              <p:cond delay="0"/>
                            </p:stCondLst>
                            <p:childTnLst>
                              <p:par>
                                <p:cTn id="305" presetID="22" presetClass="entr" presetSubtype="4" fill="hold" nodeType="clickEffect">
                                  <p:stCondLst>
                                    <p:cond delay="0"/>
                                  </p:stCondLst>
                                  <p:childTnLst>
                                    <p:set>
                                      <p:cBhvr>
                                        <p:cTn id="306" dur="1" fill="hold">
                                          <p:stCondLst>
                                            <p:cond delay="0"/>
                                          </p:stCondLst>
                                        </p:cTn>
                                        <p:tgtEl>
                                          <p:spTgt spid="70"/>
                                        </p:tgtEl>
                                        <p:attrNameLst>
                                          <p:attrName>style.visibility</p:attrName>
                                        </p:attrNameLst>
                                      </p:cBhvr>
                                      <p:to>
                                        <p:strVal val="visible"/>
                                      </p:to>
                                    </p:set>
                                    <p:animEffect transition="in" filter="wipe(down)">
                                      <p:cBhvr>
                                        <p:cTn id="307" dur="500"/>
                                        <p:tgtEl>
                                          <p:spTgt spid="70"/>
                                        </p:tgtEl>
                                      </p:cBhvr>
                                    </p:animEffect>
                                  </p:childTnLst>
                                </p:cTn>
                              </p:par>
                              <p:par>
                                <p:cTn id="308" presetID="10" presetClass="entr" presetSubtype="0" fill="hold" nodeType="withEffect">
                                  <p:stCondLst>
                                    <p:cond delay="0"/>
                                  </p:stCondLst>
                                  <p:childTnLst>
                                    <p:set>
                                      <p:cBhvr>
                                        <p:cTn id="309" dur="1" fill="hold">
                                          <p:stCondLst>
                                            <p:cond delay="0"/>
                                          </p:stCondLst>
                                        </p:cTn>
                                        <p:tgtEl>
                                          <p:spTgt spid="71"/>
                                        </p:tgtEl>
                                        <p:attrNameLst>
                                          <p:attrName>style.visibility</p:attrName>
                                        </p:attrNameLst>
                                      </p:cBhvr>
                                      <p:to>
                                        <p:strVal val="visible"/>
                                      </p:to>
                                    </p:set>
                                    <p:animEffect transition="in" filter="fade">
                                      <p:cBhvr>
                                        <p:cTn id="310" dur="500"/>
                                        <p:tgtEl>
                                          <p:spTgt spid="71"/>
                                        </p:tgtEl>
                                      </p:cBhvr>
                                    </p:animEffect>
                                  </p:childTnLst>
                                </p:cTn>
                              </p:par>
                            </p:childTnLst>
                          </p:cTn>
                        </p:par>
                      </p:childTnLst>
                    </p:cTn>
                  </p:par>
                  <p:par>
                    <p:cTn id="311" fill="hold" nodeType="clickPar">
                      <p:stCondLst>
                        <p:cond delay="indefinite"/>
                      </p:stCondLst>
                      <p:childTnLst>
                        <p:par>
                          <p:cTn id="312" fill="hold" nodeType="withGroup">
                            <p:stCondLst>
                              <p:cond delay="0"/>
                            </p:stCondLst>
                            <p:childTnLst>
                              <p:par>
                                <p:cTn id="313" presetID="22" presetClass="entr" presetSubtype="4" fill="hold" nodeType="clickEffect">
                                  <p:stCondLst>
                                    <p:cond delay="0"/>
                                  </p:stCondLst>
                                  <p:childTnLst>
                                    <p:set>
                                      <p:cBhvr>
                                        <p:cTn id="314" dur="1" fill="hold">
                                          <p:stCondLst>
                                            <p:cond delay="0"/>
                                          </p:stCondLst>
                                        </p:cTn>
                                        <p:tgtEl>
                                          <p:spTgt spid="72"/>
                                        </p:tgtEl>
                                        <p:attrNameLst>
                                          <p:attrName>style.visibility</p:attrName>
                                        </p:attrNameLst>
                                      </p:cBhvr>
                                      <p:to>
                                        <p:strVal val="visible"/>
                                      </p:to>
                                    </p:set>
                                    <p:animEffect transition="in" filter="wipe(down)">
                                      <p:cBhvr>
                                        <p:cTn id="315" dur="500"/>
                                        <p:tgtEl>
                                          <p:spTgt spid="72"/>
                                        </p:tgtEl>
                                      </p:cBhvr>
                                    </p:animEffect>
                                  </p:childTnLst>
                                </p:cTn>
                              </p:par>
                              <p:par>
                                <p:cTn id="316" presetID="10" presetClass="entr" presetSubtype="0" fill="hold" nodeType="withEffect">
                                  <p:stCondLst>
                                    <p:cond delay="0"/>
                                  </p:stCondLst>
                                  <p:childTnLst>
                                    <p:set>
                                      <p:cBhvr>
                                        <p:cTn id="317" dur="1" fill="hold">
                                          <p:stCondLst>
                                            <p:cond delay="0"/>
                                          </p:stCondLst>
                                        </p:cTn>
                                        <p:tgtEl>
                                          <p:spTgt spid="73"/>
                                        </p:tgtEl>
                                        <p:attrNameLst>
                                          <p:attrName>style.visibility</p:attrName>
                                        </p:attrNameLst>
                                      </p:cBhvr>
                                      <p:to>
                                        <p:strVal val="visible"/>
                                      </p:to>
                                    </p:set>
                                    <p:animEffect transition="in" filter="fade">
                                      <p:cBhvr>
                                        <p:cTn id="318" dur="500"/>
                                        <p:tgtEl>
                                          <p:spTgt spid="73"/>
                                        </p:tgtEl>
                                      </p:cBhvr>
                                    </p:animEffect>
                                  </p:childTnLst>
                                </p:cTn>
                              </p:par>
                            </p:childTnLst>
                          </p:cTn>
                        </p:par>
                      </p:childTnLst>
                    </p:cTn>
                  </p:par>
                  <p:par>
                    <p:cTn id="319" fill="hold" nodeType="clickPar">
                      <p:stCondLst>
                        <p:cond delay="indefinite"/>
                      </p:stCondLst>
                      <p:childTnLst>
                        <p:par>
                          <p:cTn id="320" fill="hold" nodeType="withGroup">
                            <p:stCondLst>
                              <p:cond delay="0"/>
                            </p:stCondLst>
                            <p:childTnLst>
                              <p:par>
                                <p:cTn id="321" presetID="22" presetClass="entr" presetSubtype="4" fill="hold" nodeType="clickEffect">
                                  <p:stCondLst>
                                    <p:cond delay="0"/>
                                  </p:stCondLst>
                                  <p:childTnLst>
                                    <p:set>
                                      <p:cBhvr>
                                        <p:cTn id="322" dur="1" fill="hold">
                                          <p:stCondLst>
                                            <p:cond delay="0"/>
                                          </p:stCondLst>
                                        </p:cTn>
                                        <p:tgtEl>
                                          <p:spTgt spid="75"/>
                                        </p:tgtEl>
                                        <p:attrNameLst>
                                          <p:attrName>style.visibility</p:attrName>
                                        </p:attrNameLst>
                                      </p:cBhvr>
                                      <p:to>
                                        <p:strVal val="visible"/>
                                      </p:to>
                                    </p:set>
                                    <p:animEffect transition="in" filter="wipe(down)">
                                      <p:cBhvr>
                                        <p:cTn id="323" dur="500"/>
                                        <p:tgtEl>
                                          <p:spTgt spid="75"/>
                                        </p:tgtEl>
                                      </p:cBhvr>
                                    </p:animEffect>
                                  </p:childTnLst>
                                </p:cTn>
                              </p:par>
                              <p:par>
                                <p:cTn id="324" presetID="22" presetClass="entr" presetSubtype="4" fill="hold" nodeType="withEffect">
                                  <p:stCondLst>
                                    <p:cond delay="0"/>
                                  </p:stCondLst>
                                  <p:childTnLst>
                                    <p:set>
                                      <p:cBhvr>
                                        <p:cTn id="325" dur="1" fill="hold">
                                          <p:stCondLst>
                                            <p:cond delay="0"/>
                                          </p:stCondLst>
                                        </p:cTn>
                                        <p:tgtEl>
                                          <p:spTgt spid="76"/>
                                        </p:tgtEl>
                                        <p:attrNameLst>
                                          <p:attrName>style.visibility</p:attrName>
                                        </p:attrNameLst>
                                      </p:cBhvr>
                                      <p:to>
                                        <p:strVal val="visible"/>
                                      </p:to>
                                    </p:set>
                                    <p:animEffect transition="in" filter="wipe(down)">
                                      <p:cBhvr>
                                        <p:cTn id="326" dur="500"/>
                                        <p:tgtEl>
                                          <p:spTgt spid="76"/>
                                        </p:tgtEl>
                                      </p:cBhvr>
                                    </p:animEffect>
                                  </p:childTnLst>
                                </p:cTn>
                              </p:par>
                            </p:childTnLst>
                          </p:cTn>
                        </p:par>
                      </p:childTnLst>
                    </p:cTn>
                  </p:par>
                  <p:par>
                    <p:cTn id="327" fill="hold" nodeType="clickPar">
                      <p:stCondLst>
                        <p:cond delay="indefinite"/>
                      </p:stCondLst>
                      <p:childTnLst>
                        <p:par>
                          <p:cTn id="328" fill="hold" nodeType="withGroup">
                            <p:stCondLst>
                              <p:cond delay="0"/>
                            </p:stCondLst>
                            <p:childTnLst>
                              <p:par>
                                <p:cTn id="329" presetID="10" presetClass="entr" presetSubtype="0" fill="hold" nodeType="clickEffect">
                                  <p:stCondLst>
                                    <p:cond delay="0"/>
                                  </p:stCondLst>
                                  <p:childTnLst>
                                    <p:set>
                                      <p:cBhvr>
                                        <p:cTn id="330" dur="1" fill="hold">
                                          <p:stCondLst>
                                            <p:cond delay="0"/>
                                          </p:stCondLst>
                                        </p:cTn>
                                        <p:tgtEl>
                                          <p:spTgt spid="74"/>
                                        </p:tgtEl>
                                        <p:attrNameLst>
                                          <p:attrName>style.visibility</p:attrName>
                                        </p:attrNameLst>
                                      </p:cBhvr>
                                      <p:to>
                                        <p:strVal val="visible"/>
                                      </p:to>
                                    </p:set>
                                    <p:animEffect transition="in" filter="fade">
                                      <p:cBhvr>
                                        <p:cTn id="331" dur="500"/>
                                        <p:tgtEl>
                                          <p:spTgt spid="74"/>
                                        </p:tgtEl>
                                      </p:cBhvr>
                                    </p:animEffect>
                                  </p:childTnLst>
                                </p:cTn>
                              </p:par>
                            </p:childTnLst>
                          </p:cTn>
                        </p:par>
                      </p:childTnLst>
                    </p:cTn>
                  </p:par>
                  <p:par>
                    <p:cTn id="332" fill="hold" nodeType="clickPar">
                      <p:stCondLst>
                        <p:cond delay="indefinite"/>
                      </p:stCondLst>
                      <p:childTnLst>
                        <p:par>
                          <p:cTn id="333" fill="hold" nodeType="withGroup">
                            <p:stCondLst>
                              <p:cond delay="0"/>
                            </p:stCondLst>
                            <p:childTnLst>
                              <p:par>
                                <p:cTn id="334" presetID="22" presetClass="entr" presetSubtype="4" fill="hold" nodeType="clickEffect">
                                  <p:stCondLst>
                                    <p:cond delay="0"/>
                                  </p:stCondLst>
                                  <p:childTnLst>
                                    <p:set>
                                      <p:cBhvr>
                                        <p:cTn id="335" dur="1" fill="hold">
                                          <p:stCondLst>
                                            <p:cond delay="0"/>
                                          </p:stCondLst>
                                        </p:cTn>
                                        <p:tgtEl>
                                          <p:spTgt spid="78"/>
                                        </p:tgtEl>
                                        <p:attrNameLst>
                                          <p:attrName>style.visibility</p:attrName>
                                        </p:attrNameLst>
                                      </p:cBhvr>
                                      <p:to>
                                        <p:strVal val="visible"/>
                                      </p:to>
                                    </p:set>
                                    <p:animEffect transition="in" filter="wipe(down)">
                                      <p:cBhvr>
                                        <p:cTn id="336" dur="500"/>
                                        <p:tgtEl>
                                          <p:spTgt spid="78"/>
                                        </p:tgtEl>
                                      </p:cBhvr>
                                    </p:animEffect>
                                  </p:childTnLst>
                                </p:cTn>
                              </p:par>
                              <p:par>
                                <p:cTn id="337" presetID="22" presetClass="entr" presetSubtype="4" fill="hold" nodeType="withEffect">
                                  <p:stCondLst>
                                    <p:cond delay="0"/>
                                  </p:stCondLst>
                                  <p:childTnLst>
                                    <p:set>
                                      <p:cBhvr>
                                        <p:cTn id="338" dur="1" fill="hold">
                                          <p:stCondLst>
                                            <p:cond delay="0"/>
                                          </p:stCondLst>
                                        </p:cTn>
                                        <p:tgtEl>
                                          <p:spTgt spid="79"/>
                                        </p:tgtEl>
                                        <p:attrNameLst>
                                          <p:attrName>style.visibility</p:attrName>
                                        </p:attrNameLst>
                                      </p:cBhvr>
                                      <p:to>
                                        <p:strVal val="visible"/>
                                      </p:to>
                                    </p:set>
                                    <p:animEffect transition="in" filter="wipe(down)">
                                      <p:cBhvr>
                                        <p:cTn id="339" dur="500"/>
                                        <p:tgtEl>
                                          <p:spTgt spid="79"/>
                                        </p:tgtEl>
                                      </p:cBhvr>
                                    </p:animEffect>
                                  </p:childTnLst>
                                </p:cTn>
                              </p:par>
                            </p:childTnLst>
                          </p:cTn>
                        </p:par>
                      </p:childTnLst>
                    </p:cTn>
                  </p:par>
                  <p:par>
                    <p:cTn id="340" fill="hold" nodeType="clickPar">
                      <p:stCondLst>
                        <p:cond delay="indefinite"/>
                      </p:stCondLst>
                      <p:childTnLst>
                        <p:par>
                          <p:cTn id="341" fill="hold" nodeType="withGroup">
                            <p:stCondLst>
                              <p:cond delay="0"/>
                            </p:stCondLst>
                            <p:childTnLst>
                              <p:par>
                                <p:cTn id="342" presetID="10" presetClass="entr" presetSubtype="0" fill="hold" nodeType="clickEffect">
                                  <p:stCondLst>
                                    <p:cond delay="0"/>
                                  </p:stCondLst>
                                  <p:childTnLst>
                                    <p:set>
                                      <p:cBhvr>
                                        <p:cTn id="343" dur="1" fill="hold">
                                          <p:stCondLst>
                                            <p:cond delay="0"/>
                                          </p:stCondLst>
                                        </p:cTn>
                                        <p:tgtEl>
                                          <p:spTgt spid="77"/>
                                        </p:tgtEl>
                                        <p:attrNameLst>
                                          <p:attrName>style.visibility</p:attrName>
                                        </p:attrNameLst>
                                      </p:cBhvr>
                                      <p:to>
                                        <p:strVal val="visible"/>
                                      </p:to>
                                    </p:set>
                                    <p:animEffect transition="in" filter="fade">
                                      <p:cBhvr>
                                        <p:cTn id="344" dur="500"/>
                                        <p:tgtEl>
                                          <p:spTgt spid="77"/>
                                        </p:tgtEl>
                                      </p:cBhvr>
                                    </p:animEffect>
                                  </p:childTnLst>
                                </p:cTn>
                              </p:par>
                              <p:par>
                                <p:cTn id="345" presetID="10" presetClass="exit" presetSubtype="0" fill="hold" nodeType="withEffect">
                                  <p:stCondLst>
                                    <p:cond delay="0"/>
                                  </p:stCondLst>
                                  <p:childTnLst>
                                    <p:animEffect transition="out" filter="fade">
                                      <p:cBhvr>
                                        <p:cTn id="346" dur="500"/>
                                        <p:tgtEl>
                                          <p:spTgt spid="69"/>
                                        </p:tgtEl>
                                      </p:cBhvr>
                                    </p:animEffect>
                                    <p:set>
                                      <p:cBhvr>
                                        <p:cTn id="347" dur="1" fill="hold">
                                          <p:stCondLst>
                                            <p:cond delay="499"/>
                                          </p:stCondLst>
                                        </p:cTn>
                                        <p:tgtEl>
                                          <p:spTgt spid="69"/>
                                        </p:tgtEl>
                                        <p:attrNameLst>
                                          <p:attrName>style.visibility</p:attrName>
                                        </p:attrNameLst>
                                      </p:cBhvr>
                                      <p:to>
                                        <p:strVal val="hidden"/>
                                      </p:to>
                                    </p:set>
                                  </p:childTnLst>
                                </p:cTn>
                              </p:par>
                            </p:childTnLst>
                          </p:cTn>
                        </p:par>
                      </p:childTnLst>
                    </p:cTn>
                  </p:par>
                  <p:par>
                    <p:cTn id="348" fill="hold" nodeType="clickPar">
                      <p:stCondLst>
                        <p:cond delay="indefinite"/>
                      </p:stCondLst>
                      <p:childTnLst>
                        <p:par>
                          <p:cTn id="349" fill="hold" nodeType="withGroup">
                            <p:stCondLst>
                              <p:cond delay="0"/>
                            </p:stCondLst>
                            <p:childTnLst>
                              <p:par>
                                <p:cTn id="350" presetID="10" presetClass="entr" presetSubtype="0" fill="hold" nodeType="clickEffect">
                                  <p:stCondLst>
                                    <p:cond delay="0"/>
                                  </p:stCondLst>
                                  <p:childTnLst>
                                    <p:set>
                                      <p:cBhvr>
                                        <p:cTn id="351" dur="1" fill="hold">
                                          <p:stCondLst>
                                            <p:cond delay="0"/>
                                          </p:stCondLst>
                                        </p:cTn>
                                        <p:tgtEl>
                                          <p:spTgt spid="80"/>
                                        </p:tgtEl>
                                        <p:attrNameLst>
                                          <p:attrName>style.visibility</p:attrName>
                                        </p:attrNameLst>
                                      </p:cBhvr>
                                      <p:to>
                                        <p:strVal val="visible"/>
                                      </p:to>
                                    </p:set>
                                    <p:animEffect transition="in" filter="fade">
                                      <p:cBhvr>
                                        <p:cTn id="352"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23" grpId="0"/>
      <p:bldP spid="23" grpId="1"/>
      <p:bldP spid="39" grpId="0" animBg="1"/>
      <p:bldP spid="42" grpId="0" animBg="1"/>
      <p:bldP spid="53" grpId="0"/>
      <p:bldP spid="64" grpId="0"/>
      <p:bldP spid="65" grpId="0"/>
      <p:bldP spid="65" grpId="1"/>
      <p:bldP spid="66" grpId="0"/>
      <p:bldP spid="69" grpId="0"/>
      <p:bldP spid="69" grpId="1"/>
      <p:bldP spid="8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854F5-12BE-4382-C21D-4E1EB56A35BC}"/>
              </a:ext>
            </a:extLst>
          </p:cNvPr>
          <p:cNvSpPr>
            <a:spLocks noGrp="1"/>
          </p:cNvSpPr>
          <p:nvPr>
            <p:ph type="title"/>
          </p:nvPr>
        </p:nvSpPr>
        <p:spPr>
          <a:xfrm>
            <a:off x="250825" y="274638"/>
            <a:ext cx="8281988" cy="706437"/>
          </a:xfrm>
        </p:spPr>
        <p:txBody>
          <a:bodyPr>
            <a:normAutofit fontScale="90000"/>
          </a:bodyPr>
          <a:lstStyle/>
          <a:p>
            <a:pPr eaLnBrk="1" fontAlgn="auto" hangingPunct="1">
              <a:spcAft>
                <a:spcPts val="0"/>
              </a:spcAft>
              <a:defRPr/>
            </a:pPr>
            <a:r>
              <a:rPr lang="en-CA" dirty="0"/>
              <a:t>I) Multiplying &amp; Dividing with Inequalities</a:t>
            </a:r>
          </a:p>
        </p:txBody>
      </p:sp>
      <p:sp>
        <p:nvSpPr>
          <p:cNvPr id="10243" name="Content Placeholder 2">
            <a:extLst>
              <a:ext uri="{FF2B5EF4-FFF2-40B4-BE49-F238E27FC236}">
                <a16:creationId xmlns:a16="http://schemas.microsoft.com/office/drawing/2014/main" id="{B8A42954-8067-9B9F-0E0A-8246F59A7AC2}"/>
              </a:ext>
            </a:extLst>
          </p:cNvPr>
          <p:cNvSpPr>
            <a:spLocks noGrp="1"/>
          </p:cNvSpPr>
          <p:nvPr>
            <p:ph sz="quarter" idx="1"/>
          </p:nvPr>
        </p:nvSpPr>
        <p:spPr>
          <a:xfrm>
            <a:off x="250825" y="1125538"/>
            <a:ext cx="8353425" cy="2519362"/>
          </a:xfrm>
        </p:spPr>
        <p:txBody>
          <a:bodyPr/>
          <a:lstStyle/>
          <a:p>
            <a:pPr eaLnBrk="1" hangingPunct="1"/>
            <a:r>
              <a:rPr lang="en-CA" altLang="en-US"/>
              <a:t>When multiplying and dividing by a </a:t>
            </a:r>
            <a:r>
              <a:rPr lang="en-CA" altLang="en-US" b="1">
                <a:solidFill>
                  <a:srgbClr val="0070C0"/>
                </a:solidFill>
              </a:rPr>
              <a:t>positive value</a:t>
            </a:r>
            <a:r>
              <a:rPr lang="en-CA" altLang="en-US"/>
              <a:t>, the inequality sign </a:t>
            </a:r>
            <a:r>
              <a:rPr lang="en-CA" altLang="en-US" u="sng"/>
              <a:t>does not</a:t>
            </a:r>
            <a:r>
              <a:rPr lang="en-CA" altLang="en-US"/>
              <a:t> change sides</a:t>
            </a:r>
          </a:p>
          <a:p>
            <a:pPr eaLnBrk="1" hangingPunct="1"/>
            <a:r>
              <a:rPr lang="en-CA" altLang="en-US"/>
              <a:t>Likewise, adding or subtracting a </a:t>
            </a:r>
            <a:r>
              <a:rPr lang="en-CA" altLang="en-US" b="1">
                <a:solidFill>
                  <a:srgbClr val="0070C0"/>
                </a:solidFill>
              </a:rPr>
              <a:t>positive</a:t>
            </a:r>
            <a:r>
              <a:rPr lang="en-CA" altLang="en-US"/>
              <a:t>/</a:t>
            </a:r>
            <a:r>
              <a:rPr lang="en-CA" altLang="en-US" b="1">
                <a:solidFill>
                  <a:srgbClr val="FF0000"/>
                </a:solidFill>
              </a:rPr>
              <a:t>negative</a:t>
            </a:r>
            <a:r>
              <a:rPr lang="en-CA" altLang="en-US"/>
              <a:t> value </a:t>
            </a:r>
            <a:r>
              <a:rPr lang="en-CA" altLang="en-US" u="sng"/>
              <a:t>does not</a:t>
            </a:r>
            <a:r>
              <a:rPr lang="en-CA" altLang="en-US"/>
              <a:t> change the sides of the inequality</a:t>
            </a:r>
          </a:p>
          <a:p>
            <a:pPr eaLnBrk="1" hangingPunct="1"/>
            <a:r>
              <a:rPr lang="en-CA" altLang="en-US"/>
              <a:t>HOWEVER, when multiplying and dividing by a </a:t>
            </a:r>
            <a:r>
              <a:rPr lang="en-CA" altLang="en-US" b="1">
                <a:solidFill>
                  <a:srgbClr val="FF0000"/>
                </a:solidFill>
              </a:rPr>
              <a:t>negative</a:t>
            </a:r>
            <a:r>
              <a:rPr lang="en-CA" altLang="en-US"/>
              <a:t> value, the inequality sign </a:t>
            </a:r>
            <a:r>
              <a:rPr lang="en-CA" altLang="en-US" u="sng"/>
              <a:t>will</a:t>
            </a:r>
            <a:r>
              <a:rPr lang="en-CA" altLang="en-US"/>
              <a:t> change sides</a:t>
            </a:r>
          </a:p>
        </p:txBody>
      </p:sp>
      <p:graphicFrame>
        <p:nvGraphicFramePr>
          <p:cNvPr id="3" name="Object 2">
            <a:extLst>
              <a:ext uri="{FF2B5EF4-FFF2-40B4-BE49-F238E27FC236}">
                <a16:creationId xmlns:a16="http://schemas.microsoft.com/office/drawing/2014/main" id="{808EC496-4699-0529-9D66-348FE62FFB85}"/>
              </a:ext>
            </a:extLst>
          </p:cNvPr>
          <p:cNvGraphicFramePr>
            <a:graphicFrameLocks noChangeAspect="1"/>
          </p:cNvGraphicFramePr>
          <p:nvPr/>
        </p:nvGraphicFramePr>
        <p:xfrm>
          <a:off x="622300" y="3775075"/>
          <a:ext cx="1212850" cy="446088"/>
        </p:xfrm>
        <a:graphic>
          <a:graphicData uri="http://schemas.openxmlformats.org/presentationml/2006/ole">
            <mc:AlternateContent xmlns:mc="http://schemas.openxmlformats.org/markup-compatibility/2006">
              <mc:Choice xmlns:v="urn:schemas-microsoft-com:vml" Requires="v">
                <p:oleObj name="Equation" r:id="rId3" imgW="482181" imgH="177646" progId="Equation.DSMT4">
                  <p:embed/>
                </p:oleObj>
              </mc:Choice>
              <mc:Fallback>
                <p:oleObj name="Equation" r:id="rId3" imgW="482181" imgH="177646"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2300" y="3775075"/>
                        <a:ext cx="1212850"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3">
            <a:extLst>
              <a:ext uri="{FF2B5EF4-FFF2-40B4-BE49-F238E27FC236}">
                <a16:creationId xmlns:a16="http://schemas.microsoft.com/office/drawing/2014/main" id="{E1FA555F-A33D-7FD9-EF2A-1C9A1841B3EB}"/>
              </a:ext>
            </a:extLst>
          </p:cNvPr>
          <p:cNvGraphicFramePr>
            <a:graphicFrameLocks noChangeAspect="1"/>
          </p:cNvGraphicFramePr>
          <p:nvPr/>
        </p:nvGraphicFramePr>
        <p:xfrm>
          <a:off x="611188" y="3716338"/>
          <a:ext cx="454025" cy="939800"/>
        </p:xfrm>
        <a:graphic>
          <a:graphicData uri="http://schemas.openxmlformats.org/presentationml/2006/ole">
            <mc:AlternateContent xmlns:mc="http://schemas.openxmlformats.org/markup-compatibility/2006">
              <mc:Choice xmlns:v="urn:schemas-microsoft-com:vml" Requires="v">
                <p:oleObj name="Equation" r:id="rId5" imgW="190417" imgH="393529" progId="Equation.DSMT4">
                  <p:embed/>
                </p:oleObj>
              </mc:Choice>
              <mc:Fallback>
                <p:oleObj name="Equation" r:id="rId5" imgW="190417" imgH="393529"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1188" y="3716338"/>
                        <a:ext cx="454025"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6">
            <a:extLst>
              <a:ext uri="{FF2B5EF4-FFF2-40B4-BE49-F238E27FC236}">
                <a16:creationId xmlns:a16="http://schemas.microsoft.com/office/drawing/2014/main" id="{DBA21D45-754F-5490-D51E-C2C2FB69C26F}"/>
              </a:ext>
            </a:extLst>
          </p:cNvPr>
          <p:cNvGraphicFramePr>
            <a:graphicFrameLocks noChangeAspect="1"/>
          </p:cNvGraphicFramePr>
          <p:nvPr/>
        </p:nvGraphicFramePr>
        <p:xfrm>
          <a:off x="1403350" y="3716338"/>
          <a:ext cx="452438" cy="936625"/>
        </p:xfrm>
        <a:graphic>
          <a:graphicData uri="http://schemas.openxmlformats.org/presentationml/2006/ole">
            <mc:AlternateContent xmlns:mc="http://schemas.openxmlformats.org/markup-compatibility/2006">
              <mc:Choice xmlns:v="urn:schemas-microsoft-com:vml" Requires="v">
                <p:oleObj name="Equation" r:id="rId7" imgW="190417" imgH="393529" progId="Equation.DSMT4">
                  <p:embed/>
                </p:oleObj>
              </mc:Choice>
              <mc:Fallback>
                <p:oleObj name="Equation" r:id="rId7" imgW="190417" imgH="393529"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03350" y="3716338"/>
                        <a:ext cx="452438"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7" name="Straight Connector 6">
            <a:extLst>
              <a:ext uri="{FF2B5EF4-FFF2-40B4-BE49-F238E27FC236}">
                <a16:creationId xmlns:a16="http://schemas.microsoft.com/office/drawing/2014/main" id="{DDDF7BE6-BEFC-A7E5-ABB3-2B6998B1F459}"/>
              </a:ext>
            </a:extLst>
          </p:cNvPr>
          <p:cNvCxnSpPr/>
          <p:nvPr/>
        </p:nvCxnSpPr>
        <p:spPr>
          <a:xfrm flipV="1">
            <a:off x="766763" y="4221163"/>
            <a:ext cx="204787"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441FFAE7-EED9-2D3F-BA0D-6B9E3AB95AB1}"/>
              </a:ext>
            </a:extLst>
          </p:cNvPr>
          <p:cNvCxnSpPr/>
          <p:nvPr/>
        </p:nvCxnSpPr>
        <p:spPr>
          <a:xfrm flipV="1">
            <a:off x="673100" y="3840163"/>
            <a:ext cx="227013" cy="30956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32C9BBA-C3EC-B682-E6CF-F8C751DBC169}"/>
              </a:ext>
            </a:extLst>
          </p:cNvPr>
          <p:cNvCxnSpPr/>
          <p:nvPr/>
        </p:nvCxnSpPr>
        <p:spPr>
          <a:xfrm flipV="1">
            <a:off x="1547813" y="4292600"/>
            <a:ext cx="215900" cy="27781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0ACBDA2-60F2-1EE9-BBBD-FA6CC7B14CCC}"/>
              </a:ext>
            </a:extLst>
          </p:cNvPr>
          <p:cNvCxnSpPr/>
          <p:nvPr/>
        </p:nvCxnSpPr>
        <p:spPr>
          <a:xfrm flipV="1">
            <a:off x="1403350" y="3933825"/>
            <a:ext cx="431800" cy="16351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15" name="Object 11">
            <a:extLst>
              <a:ext uri="{FF2B5EF4-FFF2-40B4-BE49-F238E27FC236}">
                <a16:creationId xmlns:a16="http://schemas.microsoft.com/office/drawing/2014/main" id="{1B3DD636-4E2E-165F-F596-288BE3510C82}"/>
              </a:ext>
            </a:extLst>
          </p:cNvPr>
          <p:cNvGraphicFramePr>
            <a:graphicFrameLocks noChangeAspect="1"/>
          </p:cNvGraphicFramePr>
          <p:nvPr/>
        </p:nvGraphicFramePr>
        <p:xfrm>
          <a:off x="755650" y="4895850"/>
          <a:ext cx="301625" cy="333375"/>
        </p:xfrm>
        <a:graphic>
          <a:graphicData uri="http://schemas.openxmlformats.org/presentationml/2006/ole">
            <mc:AlternateContent xmlns:mc="http://schemas.openxmlformats.org/markup-compatibility/2006">
              <mc:Choice xmlns:v="urn:schemas-microsoft-com:vml" Requires="v">
                <p:oleObj name="Equation" r:id="rId9" imgW="126835" imgH="139518" progId="Equation.DSMT4">
                  <p:embed/>
                </p:oleObj>
              </mc:Choice>
              <mc:Fallback>
                <p:oleObj name="Equation" r:id="rId9" imgW="126835" imgH="139518" progId="Equation.DSMT4">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5650" y="4895850"/>
                        <a:ext cx="30162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Object 15">
            <a:extLst>
              <a:ext uri="{FF2B5EF4-FFF2-40B4-BE49-F238E27FC236}">
                <a16:creationId xmlns:a16="http://schemas.microsoft.com/office/drawing/2014/main" id="{722AB7BD-C85F-D160-D072-D92194FA2EE8}"/>
              </a:ext>
            </a:extLst>
          </p:cNvPr>
          <p:cNvGraphicFramePr>
            <a:graphicFrameLocks noChangeAspect="1"/>
          </p:cNvGraphicFramePr>
          <p:nvPr/>
        </p:nvGraphicFramePr>
        <p:xfrm>
          <a:off x="1085850" y="4797425"/>
          <a:ext cx="606425" cy="414338"/>
        </p:xfrm>
        <a:graphic>
          <a:graphicData uri="http://schemas.openxmlformats.org/presentationml/2006/ole">
            <mc:AlternateContent xmlns:mc="http://schemas.openxmlformats.org/markup-compatibility/2006">
              <mc:Choice xmlns:v="urn:schemas-microsoft-com:vml" Requires="v">
                <p:oleObj name="Equation" r:id="rId11" imgW="241091" imgH="164957" progId="Equation.DSMT4">
                  <p:embed/>
                </p:oleObj>
              </mc:Choice>
              <mc:Fallback>
                <p:oleObj name="Equation" r:id="rId11" imgW="241091" imgH="164957" progId="Equation.DSMT4">
                  <p:embed/>
                  <p:pic>
                    <p:nvPicPr>
                      <p:cNvPr id="0" name="Object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85850" y="4797425"/>
                        <a:ext cx="606425" cy="41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TextBox 3">
            <a:extLst>
              <a:ext uri="{FF2B5EF4-FFF2-40B4-BE49-F238E27FC236}">
                <a16:creationId xmlns:a16="http://schemas.microsoft.com/office/drawing/2014/main" id="{2BF2DBB9-7F68-25F4-4F2C-E3331DFDC9B5}"/>
              </a:ext>
            </a:extLst>
          </p:cNvPr>
          <p:cNvSpPr txBox="1"/>
          <p:nvPr/>
        </p:nvSpPr>
        <p:spPr>
          <a:xfrm>
            <a:off x="250825" y="5661025"/>
            <a:ext cx="2220913" cy="646113"/>
          </a:xfrm>
          <a:prstGeom prst="rect">
            <a:avLst/>
          </a:prstGeom>
          <a:noFill/>
        </p:spPr>
        <p:txBody>
          <a:bodyPr wrap="none">
            <a:spAutoFit/>
          </a:bodyPr>
          <a:lstStyle/>
          <a:p>
            <a:pPr eaLnBrk="1" hangingPunct="1">
              <a:defRPr/>
            </a:pPr>
            <a:r>
              <a:rPr lang="en-CA" dirty="0">
                <a:solidFill>
                  <a:srgbClr val="FF0000"/>
                </a:solidFill>
                <a:latin typeface="+mj-lt"/>
                <a:cs typeface="Arial" charset="0"/>
              </a:rPr>
              <a:t>The sign stays the </a:t>
            </a:r>
            <a:br>
              <a:rPr lang="en-CA" dirty="0">
                <a:solidFill>
                  <a:srgbClr val="FF0000"/>
                </a:solidFill>
                <a:latin typeface="+mj-lt"/>
                <a:cs typeface="Arial" charset="0"/>
              </a:rPr>
            </a:br>
            <a:r>
              <a:rPr lang="en-CA" dirty="0">
                <a:solidFill>
                  <a:srgbClr val="FF0000"/>
                </a:solidFill>
                <a:latin typeface="+mj-lt"/>
                <a:cs typeface="Arial" charset="0"/>
              </a:rPr>
              <a:t>same and faces left</a:t>
            </a:r>
          </a:p>
        </p:txBody>
      </p:sp>
      <p:graphicFrame>
        <p:nvGraphicFramePr>
          <p:cNvPr id="14" name="Object 14">
            <a:extLst>
              <a:ext uri="{FF2B5EF4-FFF2-40B4-BE49-F238E27FC236}">
                <a16:creationId xmlns:a16="http://schemas.microsoft.com/office/drawing/2014/main" id="{5374038F-795E-C4DD-B980-DCEFB1BFFA37}"/>
              </a:ext>
            </a:extLst>
          </p:cNvPr>
          <p:cNvGraphicFramePr>
            <a:graphicFrameLocks noChangeAspect="1"/>
          </p:cNvGraphicFramePr>
          <p:nvPr/>
        </p:nvGraphicFramePr>
        <p:xfrm>
          <a:off x="3094038" y="3798888"/>
          <a:ext cx="1477962" cy="422275"/>
        </p:xfrm>
        <a:graphic>
          <a:graphicData uri="http://schemas.openxmlformats.org/presentationml/2006/ole">
            <mc:AlternateContent xmlns:mc="http://schemas.openxmlformats.org/markup-compatibility/2006">
              <mc:Choice xmlns:v="urn:schemas-microsoft-com:vml" Requires="v">
                <p:oleObj name="Equation" r:id="rId13" imgW="621760" imgH="177646" progId="Equation.DSMT4">
                  <p:embed/>
                </p:oleObj>
              </mc:Choice>
              <mc:Fallback>
                <p:oleObj name="Equation" r:id="rId13" imgW="621760" imgH="177646" progId="Equation.DSMT4">
                  <p:embed/>
                  <p:pic>
                    <p:nvPicPr>
                      <p:cNvPr id="0" name="Object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94038" y="3798888"/>
                        <a:ext cx="1477962"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Object 15">
            <a:extLst>
              <a:ext uri="{FF2B5EF4-FFF2-40B4-BE49-F238E27FC236}">
                <a16:creationId xmlns:a16="http://schemas.microsoft.com/office/drawing/2014/main" id="{FC02C1D2-A907-BF03-9C5C-C87D3A6CE63C}"/>
              </a:ext>
            </a:extLst>
          </p:cNvPr>
          <p:cNvGraphicFramePr>
            <a:graphicFrameLocks noChangeAspect="1"/>
          </p:cNvGraphicFramePr>
          <p:nvPr/>
        </p:nvGraphicFramePr>
        <p:xfrm>
          <a:off x="3492500" y="4221163"/>
          <a:ext cx="358775" cy="314325"/>
        </p:xfrm>
        <a:graphic>
          <a:graphicData uri="http://schemas.openxmlformats.org/presentationml/2006/ole">
            <mc:AlternateContent xmlns:mc="http://schemas.openxmlformats.org/markup-compatibility/2006">
              <mc:Choice xmlns:v="urn:schemas-microsoft-com:vml" Requires="v">
                <p:oleObj name="Equation" r:id="rId15" imgW="202936" imgH="177569" progId="Equation.DSMT4">
                  <p:embed/>
                </p:oleObj>
              </mc:Choice>
              <mc:Fallback>
                <p:oleObj name="Equation" r:id="rId15" imgW="202936" imgH="177569" progId="Equation.DSMT4">
                  <p:embed/>
                  <p:pic>
                    <p:nvPicPr>
                      <p:cNvPr id="0" name="Object 1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492500" y="4221163"/>
                        <a:ext cx="358775"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 name="Object 16">
            <a:extLst>
              <a:ext uri="{FF2B5EF4-FFF2-40B4-BE49-F238E27FC236}">
                <a16:creationId xmlns:a16="http://schemas.microsoft.com/office/drawing/2014/main" id="{25E8600C-29E7-D90E-27F6-A58B4586CB22}"/>
              </a:ext>
            </a:extLst>
          </p:cNvPr>
          <p:cNvGraphicFramePr>
            <a:graphicFrameLocks noChangeAspect="1"/>
          </p:cNvGraphicFramePr>
          <p:nvPr/>
        </p:nvGraphicFramePr>
        <p:xfrm>
          <a:off x="4211638" y="4221163"/>
          <a:ext cx="360362" cy="314325"/>
        </p:xfrm>
        <a:graphic>
          <a:graphicData uri="http://schemas.openxmlformats.org/presentationml/2006/ole">
            <mc:AlternateContent xmlns:mc="http://schemas.openxmlformats.org/markup-compatibility/2006">
              <mc:Choice xmlns:v="urn:schemas-microsoft-com:vml" Requires="v">
                <p:oleObj name="Equation" r:id="rId17" imgW="202936" imgH="177569" progId="Equation.DSMT4">
                  <p:embed/>
                </p:oleObj>
              </mc:Choice>
              <mc:Fallback>
                <p:oleObj name="Equation" r:id="rId17" imgW="202936" imgH="177569" progId="Equation.DSMT4">
                  <p:embed/>
                  <p:pic>
                    <p:nvPicPr>
                      <p:cNvPr id="0" name="Object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11638" y="4221163"/>
                        <a:ext cx="360362"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9" name="Straight Connector 18">
            <a:extLst>
              <a:ext uri="{FF2B5EF4-FFF2-40B4-BE49-F238E27FC236}">
                <a16:creationId xmlns:a16="http://schemas.microsoft.com/office/drawing/2014/main" id="{0A82DDA7-AAC0-1EBB-DAEC-7F2EA7BFB260}"/>
              </a:ext>
            </a:extLst>
          </p:cNvPr>
          <p:cNvCxnSpPr/>
          <p:nvPr/>
        </p:nvCxnSpPr>
        <p:spPr>
          <a:xfrm flipV="1">
            <a:off x="3635375" y="4167188"/>
            <a:ext cx="204788"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FE7B8CE-D41B-3637-3145-B91DA6C034AE}"/>
              </a:ext>
            </a:extLst>
          </p:cNvPr>
          <p:cNvCxnSpPr/>
          <p:nvPr/>
        </p:nvCxnSpPr>
        <p:spPr>
          <a:xfrm flipV="1">
            <a:off x="3635375" y="3857625"/>
            <a:ext cx="227013"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21" name="Object 19">
            <a:extLst>
              <a:ext uri="{FF2B5EF4-FFF2-40B4-BE49-F238E27FC236}">
                <a16:creationId xmlns:a16="http://schemas.microsoft.com/office/drawing/2014/main" id="{D14A6B7E-0D28-8EEE-9E8F-D54A90B4ED19}"/>
              </a:ext>
            </a:extLst>
          </p:cNvPr>
          <p:cNvGraphicFramePr>
            <a:graphicFrameLocks noChangeAspect="1"/>
          </p:cNvGraphicFramePr>
          <p:nvPr/>
        </p:nvGraphicFramePr>
        <p:xfrm>
          <a:off x="3549650" y="4797425"/>
          <a:ext cx="301625" cy="333375"/>
        </p:xfrm>
        <a:graphic>
          <a:graphicData uri="http://schemas.openxmlformats.org/presentationml/2006/ole">
            <mc:AlternateContent xmlns:mc="http://schemas.openxmlformats.org/markup-compatibility/2006">
              <mc:Choice xmlns:v="urn:schemas-microsoft-com:vml" Requires="v">
                <p:oleObj name="Equation" r:id="rId18" imgW="126835" imgH="139518" progId="Equation.DSMT4">
                  <p:embed/>
                </p:oleObj>
              </mc:Choice>
              <mc:Fallback>
                <p:oleObj name="Equation" r:id="rId18" imgW="126835" imgH="139518" progId="Equation.DSMT4">
                  <p:embed/>
                  <p:pic>
                    <p:nvPicPr>
                      <p:cNvPr id="0" name="Object 1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49650" y="4797425"/>
                        <a:ext cx="30162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22" name="Straight Connector 21">
            <a:extLst>
              <a:ext uri="{FF2B5EF4-FFF2-40B4-BE49-F238E27FC236}">
                <a16:creationId xmlns:a16="http://schemas.microsoft.com/office/drawing/2014/main" id="{7E36484D-8BD6-1B05-48BE-E6630E17157C}"/>
              </a:ext>
            </a:extLst>
          </p:cNvPr>
          <p:cNvCxnSpPr/>
          <p:nvPr/>
        </p:nvCxnSpPr>
        <p:spPr>
          <a:xfrm flipV="1">
            <a:off x="4297363" y="4170363"/>
            <a:ext cx="204787"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9F1418AD-AF4E-95D1-E7AC-CD83217DF703}"/>
              </a:ext>
            </a:extLst>
          </p:cNvPr>
          <p:cNvCxnSpPr/>
          <p:nvPr/>
        </p:nvCxnSpPr>
        <p:spPr>
          <a:xfrm flipV="1">
            <a:off x="4297363" y="3860800"/>
            <a:ext cx="227012"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24" name="Object 22">
            <a:extLst>
              <a:ext uri="{FF2B5EF4-FFF2-40B4-BE49-F238E27FC236}">
                <a16:creationId xmlns:a16="http://schemas.microsoft.com/office/drawing/2014/main" id="{B55001A6-31EF-C804-4D26-BD3EDA5EDFA4}"/>
              </a:ext>
            </a:extLst>
          </p:cNvPr>
          <p:cNvGraphicFramePr>
            <a:graphicFrameLocks noChangeAspect="1"/>
          </p:cNvGraphicFramePr>
          <p:nvPr/>
        </p:nvGraphicFramePr>
        <p:xfrm>
          <a:off x="4211638" y="4756150"/>
          <a:ext cx="301625" cy="423863"/>
        </p:xfrm>
        <a:graphic>
          <a:graphicData uri="http://schemas.openxmlformats.org/presentationml/2006/ole">
            <mc:AlternateContent xmlns:mc="http://schemas.openxmlformats.org/markup-compatibility/2006">
              <mc:Choice xmlns:v="urn:schemas-microsoft-com:vml" Requires="v">
                <p:oleObj name="Equation" r:id="rId20" imgW="126725" imgH="177415" progId="Equation.DSMT4">
                  <p:embed/>
                </p:oleObj>
              </mc:Choice>
              <mc:Fallback>
                <p:oleObj name="Equation" r:id="rId20" imgW="126725" imgH="177415" progId="Equation.DSMT4">
                  <p:embed/>
                  <p:pic>
                    <p:nvPicPr>
                      <p:cNvPr id="0" name="Object 2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211638" y="4756150"/>
                        <a:ext cx="301625"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5" name="Object 24">
            <a:extLst>
              <a:ext uri="{FF2B5EF4-FFF2-40B4-BE49-F238E27FC236}">
                <a16:creationId xmlns:a16="http://schemas.microsoft.com/office/drawing/2014/main" id="{DFD39186-A635-976E-67E6-ABFF8A5C35E5}"/>
              </a:ext>
            </a:extLst>
          </p:cNvPr>
          <p:cNvGraphicFramePr>
            <a:graphicFrameLocks noChangeAspect="1"/>
          </p:cNvGraphicFramePr>
          <p:nvPr/>
        </p:nvGraphicFramePr>
        <p:xfrm>
          <a:off x="3892550" y="4772025"/>
          <a:ext cx="319088" cy="319088"/>
        </p:xfrm>
        <a:graphic>
          <a:graphicData uri="http://schemas.openxmlformats.org/presentationml/2006/ole">
            <mc:AlternateContent xmlns:mc="http://schemas.openxmlformats.org/markup-compatibility/2006">
              <mc:Choice xmlns:v="urn:schemas-microsoft-com:vml" Requires="v">
                <p:oleObj name="Equation" r:id="rId22" imgW="126725" imgH="126725" progId="Equation.DSMT4">
                  <p:embed/>
                </p:oleObj>
              </mc:Choice>
              <mc:Fallback>
                <p:oleObj name="Equation" r:id="rId22" imgW="126725" imgH="126725" progId="Equation.DSMT4">
                  <p:embed/>
                  <p:pic>
                    <p:nvPicPr>
                      <p:cNvPr id="0" name="Object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892550" y="4772025"/>
                        <a:ext cx="319088"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 name="TextBox 25">
            <a:extLst>
              <a:ext uri="{FF2B5EF4-FFF2-40B4-BE49-F238E27FC236}">
                <a16:creationId xmlns:a16="http://schemas.microsoft.com/office/drawing/2014/main" id="{432813FC-BE1B-4FF8-D1F5-8A07AA092900}"/>
              </a:ext>
            </a:extLst>
          </p:cNvPr>
          <p:cNvSpPr txBox="1"/>
          <p:nvPr/>
        </p:nvSpPr>
        <p:spPr>
          <a:xfrm>
            <a:off x="2916238" y="5373688"/>
            <a:ext cx="2276475" cy="922337"/>
          </a:xfrm>
          <a:prstGeom prst="rect">
            <a:avLst/>
          </a:prstGeom>
          <a:noFill/>
        </p:spPr>
        <p:txBody>
          <a:bodyPr wrap="none">
            <a:spAutoFit/>
          </a:bodyPr>
          <a:lstStyle/>
          <a:p>
            <a:pPr eaLnBrk="1" hangingPunct="1">
              <a:defRPr/>
            </a:pPr>
            <a:r>
              <a:rPr lang="en-CA" dirty="0">
                <a:solidFill>
                  <a:srgbClr val="FF0000"/>
                </a:solidFill>
                <a:latin typeface="+mj-lt"/>
                <a:cs typeface="Arial" charset="0"/>
              </a:rPr>
              <a:t>The sign also stays </a:t>
            </a:r>
            <a:br>
              <a:rPr lang="en-CA" dirty="0">
                <a:solidFill>
                  <a:srgbClr val="FF0000"/>
                </a:solidFill>
                <a:latin typeface="+mj-lt"/>
                <a:cs typeface="Arial" charset="0"/>
              </a:rPr>
            </a:br>
            <a:r>
              <a:rPr lang="en-CA" dirty="0">
                <a:solidFill>
                  <a:srgbClr val="FF0000"/>
                </a:solidFill>
                <a:latin typeface="+mj-lt"/>
                <a:cs typeface="Arial" charset="0"/>
              </a:rPr>
              <a:t>the same and faces </a:t>
            </a:r>
            <a:br>
              <a:rPr lang="en-CA" dirty="0">
                <a:solidFill>
                  <a:srgbClr val="FF0000"/>
                </a:solidFill>
                <a:latin typeface="+mj-lt"/>
                <a:cs typeface="Arial" charset="0"/>
              </a:rPr>
            </a:br>
            <a:r>
              <a:rPr lang="en-CA" dirty="0">
                <a:solidFill>
                  <a:srgbClr val="FF0000"/>
                </a:solidFill>
                <a:latin typeface="+mj-lt"/>
                <a:cs typeface="Arial" charset="0"/>
              </a:rPr>
              <a:t>right</a:t>
            </a:r>
          </a:p>
        </p:txBody>
      </p:sp>
      <p:graphicFrame>
        <p:nvGraphicFramePr>
          <p:cNvPr id="27" name="Object 26">
            <a:extLst>
              <a:ext uri="{FF2B5EF4-FFF2-40B4-BE49-F238E27FC236}">
                <a16:creationId xmlns:a16="http://schemas.microsoft.com/office/drawing/2014/main" id="{E21207AA-32D9-F212-F5E1-1CA0C92CE0C1}"/>
              </a:ext>
            </a:extLst>
          </p:cNvPr>
          <p:cNvGraphicFramePr>
            <a:graphicFrameLocks noChangeAspect="1"/>
          </p:cNvGraphicFramePr>
          <p:nvPr/>
        </p:nvGraphicFramePr>
        <p:xfrm>
          <a:off x="5945188" y="3776663"/>
          <a:ext cx="1435100" cy="446087"/>
        </p:xfrm>
        <a:graphic>
          <a:graphicData uri="http://schemas.openxmlformats.org/presentationml/2006/ole">
            <mc:AlternateContent xmlns:mc="http://schemas.openxmlformats.org/markup-compatibility/2006">
              <mc:Choice xmlns:v="urn:schemas-microsoft-com:vml" Requires="v">
                <p:oleObj name="Equation" r:id="rId24" imgW="571004" imgH="177646" progId="Equation.DSMT4">
                  <p:embed/>
                </p:oleObj>
              </mc:Choice>
              <mc:Fallback>
                <p:oleObj name="Equation" r:id="rId24" imgW="571004" imgH="177646" progId="Equation.DSMT4">
                  <p:embed/>
                  <p:pic>
                    <p:nvPicPr>
                      <p:cNvPr id="0" name="Object 2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945188" y="3776663"/>
                        <a:ext cx="1435100" cy="44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8" name="Object 26">
            <a:extLst>
              <a:ext uri="{FF2B5EF4-FFF2-40B4-BE49-F238E27FC236}">
                <a16:creationId xmlns:a16="http://schemas.microsoft.com/office/drawing/2014/main" id="{5EEABC76-4ED8-2207-AB5B-2D4549487697}"/>
              </a:ext>
            </a:extLst>
          </p:cNvPr>
          <p:cNvGraphicFramePr>
            <a:graphicFrameLocks noChangeAspect="1"/>
          </p:cNvGraphicFramePr>
          <p:nvPr/>
        </p:nvGraphicFramePr>
        <p:xfrm>
          <a:off x="6011863" y="3717925"/>
          <a:ext cx="544512" cy="939800"/>
        </p:xfrm>
        <a:graphic>
          <a:graphicData uri="http://schemas.openxmlformats.org/presentationml/2006/ole">
            <mc:AlternateContent xmlns:mc="http://schemas.openxmlformats.org/markup-compatibility/2006">
              <mc:Choice xmlns:v="urn:schemas-microsoft-com:vml" Requires="v">
                <p:oleObj name="Equation" r:id="rId26" imgW="228501" imgH="393529" progId="Equation.DSMT4">
                  <p:embed/>
                </p:oleObj>
              </mc:Choice>
              <mc:Fallback>
                <p:oleObj name="Equation" r:id="rId26" imgW="228501" imgH="393529" progId="Equation.DSMT4">
                  <p:embed/>
                  <p:pic>
                    <p:nvPicPr>
                      <p:cNvPr id="0" name="Object 26"/>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011863" y="3717925"/>
                        <a:ext cx="544512"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 name="Object 27">
            <a:extLst>
              <a:ext uri="{FF2B5EF4-FFF2-40B4-BE49-F238E27FC236}">
                <a16:creationId xmlns:a16="http://schemas.microsoft.com/office/drawing/2014/main" id="{401D05B3-180B-5E88-F557-8473B37090E5}"/>
              </a:ext>
            </a:extLst>
          </p:cNvPr>
          <p:cNvGraphicFramePr>
            <a:graphicFrameLocks noChangeAspect="1"/>
          </p:cNvGraphicFramePr>
          <p:nvPr/>
        </p:nvGraphicFramePr>
        <p:xfrm>
          <a:off x="6804025" y="3716338"/>
          <a:ext cx="542925" cy="936625"/>
        </p:xfrm>
        <a:graphic>
          <a:graphicData uri="http://schemas.openxmlformats.org/presentationml/2006/ole">
            <mc:AlternateContent xmlns:mc="http://schemas.openxmlformats.org/markup-compatibility/2006">
              <mc:Choice xmlns:v="urn:schemas-microsoft-com:vml" Requires="v">
                <p:oleObj name="Equation" r:id="rId28" imgW="228501" imgH="393529" progId="Equation.DSMT4">
                  <p:embed/>
                </p:oleObj>
              </mc:Choice>
              <mc:Fallback>
                <p:oleObj name="Equation" r:id="rId28" imgW="228501" imgH="393529" progId="Equation.DSMT4">
                  <p:embed/>
                  <p:pic>
                    <p:nvPicPr>
                      <p:cNvPr id="0" name="Object 27"/>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804025" y="3716338"/>
                        <a:ext cx="542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30" name="Straight Connector 29">
            <a:extLst>
              <a:ext uri="{FF2B5EF4-FFF2-40B4-BE49-F238E27FC236}">
                <a16:creationId xmlns:a16="http://schemas.microsoft.com/office/drawing/2014/main" id="{FC24017F-F022-0C37-0512-3761FA2F2094}"/>
              </a:ext>
            </a:extLst>
          </p:cNvPr>
          <p:cNvCxnSpPr/>
          <p:nvPr/>
        </p:nvCxnSpPr>
        <p:spPr>
          <a:xfrm flipV="1">
            <a:off x="6251575" y="4222750"/>
            <a:ext cx="204788" cy="41433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27638261-33DA-DAE5-88E3-EC205526354A}"/>
              </a:ext>
            </a:extLst>
          </p:cNvPr>
          <p:cNvCxnSpPr/>
          <p:nvPr/>
        </p:nvCxnSpPr>
        <p:spPr>
          <a:xfrm flipV="1">
            <a:off x="6157913" y="3841750"/>
            <a:ext cx="227012"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5FAB3AF-1824-29E3-2676-34510F1239A9}"/>
              </a:ext>
            </a:extLst>
          </p:cNvPr>
          <p:cNvCxnSpPr/>
          <p:nvPr/>
        </p:nvCxnSpPr>
        <p:spPr>
          <a:xfrm flipV="1">
            <a:off x="7032625" y="4294188"/>
            <a:ext cx="215900" cy="27781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B2947EF4-8BE9-5D8A-0F9C-B66926AEB574}"/>
              </a:ext>
            </a:extLst>
          </p:cNvPr>
          <p:cNvCxnSpPr/>
          <p:nvPr/>
        </p:nvCxnSpPr>
        <p:spPr>
          <a:xfrm flipV="1">
            <a:off x="6888163" y="3935413"/>
            <a:ext cx="431800" cy="16351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34" name="Object 32">
            <a:extLst>
              <a:ext uri="{FF2B5EF4-FFF2-40B4-BE49-F238E27FC236}">
                <a16:creationId xmlns:a16="http://schemas.microsoft.com/office/drawing/2014/main" id="{223409C8-43B6-B9C8-BAB1-FE49B21F8D65}"/>
              </a:ext>
            </a:extLst>
          </p:cNvPr>
          <p:cNvGraphicFramePr>
            <a:graphicFrameLocks noChangeAspect="1"/>
          </p:cNvGraphicFramePr>
          <p:nvPr/>
        </p:nvGraphicFramePr>
        <p:xfrm>
          <a:off x="6240463" y="4897438"/>
          <a:ext cx="301625" cy="333375"/>
        </p:xfrm>
        <a:graphic>
          <a:graphicData uri="http://schemas.openxmlformats.org/presentationml/2006/ole">
            <mc:AlternateContent xmlns:mc="http://schemas.openxmlformats.org/markup-compatibility/2006">
              <mc:Choice xmlns:v="urn:schemas-microsoft-com:vml" Requires="v">
                <p:oleObj name="Equation" r:id="rId30" imgW="126835" imgH="139518" progId="Equation.DSMT4">
                  <p:embed/>
                </p:oleObj>
              </mc:Choice>
              <mc:Fallback>
                <p:oleObj name="Equation" r:id="rId30" imgW="126835" imgH="139518" progId="Equation.DSMT4">
                  <p:embed/>
                  <p:pic>
                    <p:nvPicPr>
                      <p:cNvPr id="0" name="Object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40463" y="4897438"/>
                        <a:ext cx="30162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5" name="Object 34">
            <a:extLst>
              <a:ext uri="{FF2B5EF4-FFF2-40B4-BE49-F238E27FC236}">
                <a16:creationId xmlns:a16="http://schemas.microsoft.com/office/drawing/2014/main" id="{7C68BC99-9E37-2249-BBEF-C60942121A95}"/>
              </a:ext>
            </a:extLst>
          </p:cNvPr>
          <p:cNvGraphicFramePr>
            <a:graphicFrameLocks noChangeAspect="1"/>
          </p:cNvGraphicFramePr>
          <p:nvPr/>
        </p:nvGraphicFramePr>
        <p:xfrm>
          <a:off x="6875463" y="4783138"/>
          <a:ext cx="511175" cy="446087"/>
        </p:xfrm>
        <a:graphic>
          <a:graphicData uri="http://schemas.openxmlformats.org/presentationml/2006/ole">
            <mc:AlternateContent xmlns:mc="http://schemas.openxmlformats.org/markup-compatibility/2006">
              <mc:Choice xmlns:v="urn:schemas-microsoft-com:vml" Requires="v">
                <p:oleObj name="Equation" r:id="rId31" imgW="202936" imgH="177569" progId="Equation.DSMT4">
                  <p:embed/>
                </p:oleObj>
              </mc:Choice>
              <mc:Fallback>
                <p:oleObj name="Equation" r:id="rId31" imgW="202936" imgH="177569" progId="Equation.DSMT4">
                  <p:embed/>
                  <p:pic>
                    <p:nvPicPr>
                      <p:cNvPr id="0" name="Object 34"/>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875463" y="4783138"/>
                        <a:ext cx="511175" cy="44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6" name="TextBox 35">
            <a:extLst>
              <a:ext uri="{FF2B5EF4-FFF2-40B4-BE49-F238E27FC236}">
                <a16:creationId xmlns:a16="http://schemas.microsoft.com/office/drawing/2014/main" id="{592958F8-8751-0C08-7499-04AB562B3594}"/>
              </a:ext>
            </a:extLst>
          </p:cNvPr>
          <p:cNvSpPr txBox="1"/>
          <p:nvPr/>
        </p:nvSpPr>
        <p:spPr>
          <a:xfrm>
            <a:off x="5508625" y="5662613"/>
            <a:ext cx="3092450" cy="923925"/>
          </a:xfrm>
          <a:prstGeom prst="rect">
            <a:avLst/>
          </a:prstGeom>
          <a:noFill/>
        </p:spPr>
        <p:txBody>
          <a:bodyPr wrap="none">
            <a:spAutoFit/>
          </a:bodyPr>
          <a:lstStyle/>
          <a:p>
            <a:pPr eaLnBrk="1" hangingPunct="1">
              <a:defRPr/>
            </a:pPr>
            <a:r>
              <a:rPr lang="en-CA" dirty="0">
                <a:solidFill>
                  <a:srgbClr val="FF0000"/>
                </a:solidFill>
                <a:latin typeface="+mj-lt"/>
                <a:cs typeface="Arial" charset="0"/>
              </a:rPr>
              <a:t>The sign will change </a:t>
            </a:r>
            <a:br>
              <a:rPr lang="en-CA" dirty="0">
                <a:solidFill>
                  <a:srgbClr val="FF0000"/>
                </a:solidFill>
                <a:latin typeface="+mj-lt"/>
                <a:cs typeface="Arial" charset="0"/>
              </a:rPr>
            </a:br>
            <a:r>
              <a:rPr lang="en-CA" dirty="0">
                <a:solidFill>
                  <a:srgbClr val="FF0000"/>
                </a:solidFill>
                <a:latin typeface="+mj-lt"/>
                <a:cs typeface="Arial" charset="0"/>
              </a:rPr>
              <a:t>sides because it’s </a:t>
            </a:r>
            <a:br>
              <a:rPr lang="en-CA" dirty="0">
                <a:solidFill>
                  <a:srgbClr val="FF0000"/>
                </a:solidFill>
                <a:latin typeface="+mj-lt"/>
                <a:cs typeface="Arial" charset="0"/>
              </a:rPr>
            </a:br>
            <a:r>
              <a:rPr lang="en-CA" dirty="0">
                <a:solidFill>
                  <a:srgbClr val="FF0000"/>
                </a:solidFill>
                <a:latin typeface="+mj-lt"/>
                <a:cs typeface="Arial" charset="0"/>
              </a:rPr>
              <a:t>divided by a negative value</a:t>
            </a:r>
          </a:p>
        </p:txBody>
      </p:sp>
      <p:graphicFrame>
        <p:nvGraphicFramePr>
          <p:cNvPr id="37" name="Object 36">
            <a:extLst>
              <a:ext uri="{FF2B5EF4-FFF2-40B4-BE49-F238E27FC236}">
                <a16:creationId xmlns:a16="http://schemas.microsoft.com/office/drawing/2014/main" id="{2E6DB85D-6356-0CA1-A353-9B298491DB2D}"/>
              </a:ext>
            </a:extLst>
          </p:cNvPr>
          <p:cNvGraphicFramePr>
            <a:graphicFrameLocks noChangeAspect="1"/>
          </p:cNvGraphicFramePr>
          <p:nvPr/>
        </p:nvGraphicFramePr>
        <p:xfrm>
          <a:off x="6516688" y="4845050"/>
          <a:ext cx="319087" cy="384175"/>
        </p:xfrm>
        <a:graphic>
          <a:graphicData uri="http://schemas.openxmlformats.org/presentationml/2006/ole">
            <mc:AlternateContent xmlns:mc="http://schemas.openxmlformats.org/markup-compatibility/2006">
              <mc:Choice xmlns:v="urn:schemas-microsoft-com:vml" Requires="v">
                <p:oleObj name="Equation" r:id="rId33" imgW="126835" imgH="152202" progId="Equation.DSMT4">
                  <p:embed/>
                </p:oleObj>
              </mc:Choice>
              <mc:Fallback>
                <p:oleObj name="Equation" r:id="rId33" imgW="126835" imgH="152202" progId="Equation.DSMT4">
                  <p:embed/>
                  <p:pic>
                    <p:nvPicPr>
                      <p:cNvPr id="0" name="Object 36"/>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6516688" y="4845050"/>
                        <a:ext cx="319087"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348" name="Text Box 5">
            <a:extLst>
              <a:ext uri="{FF2B5EF4-FFF2-40B4-BE49-F238E27FC236}">
                <a16:creationId xmlns:a16="http://schemas.microsoft.com/office/drawing/2014/main" id="{DD1BE783-59FE-9600-A54F-BEFE7732B5BE}"/>
              </a:ext>
            </a:extLst>
          </p:cNvPr>
          <p:cNvSpPr txBox="1">
            <a:spLocks noChangeArrowheads="1"/>
          </p:cNvSpPr>
          <p:nvPr/>
        </p:nvSpPr>
        <p:spPr bwMode="auto">
          <a:xfrm>
            <a:off x="0" y="6613525"/>
            <a:ext cx="40592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35"/>
              </a:rPr>
              <a:t>www.BCMath.ca</a:t>
            </a:r>
            <a:r>
              <a:rPr lang="en-US" altLang="en-US" sz="1000">
                <a:latin typeface="Arial"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fade">
                                      <p:cBhvr>
                                        <p:cTn id="7" dur="500"/>
                                        <p:tgtEl>
                                          <p:spTgt spid="102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down)">
                                      <p:cBhvr>
                                        <p:cTn id="27" dur="500"/>
                                        <p:tgtEl>
                                          <p:spTgt spid="7"/>
                                        </p:tgtEl>
                                      </p:cBhvr>
                                    </p:animEffect>
                                  </p:childTnLst>
                                </p:cTn>
                              </p:par>
                              <p:par>
                                <p:cTn id="28" presetID="22" presetClass="entr" presetSubtype="4" fill="hold"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wipe(down)">
                                      <p:cBhvr>
                                        <p:cTn id="30" dur="500"/>
                                        <p:tgtEl>
                                          <p:spTgt spid="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4"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down)">
                                      <p:cBhvr>
                                        <p:cTn id="35" dur="500"/>
                                        <p:tgtEl>
                                          <p:spTgt spid="9"/>
                                        </p:tgtEl>
                                      </p:cBhvr>
                                    </p:animEffect>
                                  </p:childTnLst>
                                </p:cTn>
                              </p:par>
                              <p:par>
                                <p:cTn id="36" presetID="22" presetClass="entr" presetSubtype="4" fill="hold" nodeType="with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wipe(down)">
                                      <p:cBhvr>
                                        <p:cTn id="38" dur="500"/>
                                        <p:tgtEl>
                                          <p:spTgt spid="1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nodeType="click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500"/>
                                        <p:tgtEl>
                                          <p:spTgt spid="16"/>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nodeType="clickEffect">
                                  <p:stCondLst>
                                    <p:cond delay="0"/>
                                  </p:stCondLst>
                                  <p:childTnLst>
                                    <p:set>
                                      <p:cBhvr>
                                        <p:cTn id="52" dur="1" fill="hold">
                                          <p:stCondLst>
                                            <p:cond delay="0"/>
                                          </p:stCondLst>
                                        </p:cTn>
                                        <p:tgtEl>
                                          <p:spTgt spid="4"/>
                                        </p:tgtEl>
                                        <p:attrNameLst>
                                          <p:attrName>style.visibility</p:attrName>
                                        </p:attrNameLst>
                                      </p:cBhvr>
                                      <p:to>
                                        <p:strVal val="visible"/>
                                      </p:to>
                                    </p:set>
                                    <p:animEffect transition="in" filter="fade">
                                      <p:cBhvr>
                                        <p:cTn id="53" dur="500"/>
                                        <p:tgtEl>
                                          <p:spTgt spid="4"/>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nodeType="clickEffect">
                                  <p:stCondLst>
                                    <p:cond delay="0"/>
                                  </p:stCondLst>
                                  <p:childTnLst>
                                    <p:set>
                                      <p:cBhvr>
                                        <p:cTn id="57" dur="1" fill="hold">
                                          <p:stCondLst>
                                            <p:cond delay="0"/>
                                          </p:stCondLst>
                                        </p:cTn>
                                        <p:tgtEl>
                                          <p:spTgt spid="10243">
                                            <p:txEl>
                                              <p:pRg st="1" end="1"/>
                                            </p:txEl>
                                          </p:spTgt>
                                        </p:tgtEl>
                                        <p:attrNameLst>
                                          <p:attrName>style.visibility</p:attrName>
                                        </p:attrNameLst>
                                      </p:cBhvr>
                                      <p:to>
                                        <p:strVal val="visible"/>
                                      </p:to>
                                    </p:set>
                                    <p:animEffect transition="in" filter="fade">
                                      <p:cBhvr>
                                        <p:cTn id="58" dur="500"/>
                                        <p:tgtEl>
                                          <p:spTgt spid="10243">
                                            <p:txEl>
                                              <p:pRg st="1" end="1"/>
                                            </p:txEl>
                                          </p:spTgt>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0" presetClass="entr" presetSubtype="0" fill="hold"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fade">
                                      <p:cBhvr>
                                        <p:cTn id="63" dur="500"/>
                                        <p:tgtEl>
                                          <p:spTgt spid="14"/>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10" presetClass="entr" presetSubtype="0" fill="hold" nodeType="clickEffect">
                                  <p:stCondLst>
                                    <p:cond delay="0"/>
                                  </p:stCondLst>
                                  <p:childTnLst>
                                    <p:set>
                                      <p:cBhvr>
                                        <p:cTn id="67" dur="1" fill="hold">
                                          <p:stCondLst>
                                            <p:cond delay="0"/>
                                          </p:stCondLst>
                                        </p:cTn>
                                        <p:tgtEl>
                                          <p:spTgt spid="17"/>
                                        </p:tgtEl>
                                        <p:attrNameLst>
                                          <p:attrName>style.visibility</p:attrName>
                                        </p:attrNameLst>
                                      </p:cBhvr>
                                      <p:to>
                                        <p:strVal val="visible"/>
                                      </p:to>
                                    </p:set>
                                    <p:animEffect transition="in" filter="fade">
                                      <p:cBhvr>
                                        <p:cTn id="68" dur="500"/>
                                        <p:tgtEl>
                                          <p:spTgt spid="17"/>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10" presetClass="entr" presetSubtype="0" fill="hold" nodeType="clickEffect">
                                  <p:stCondLst>
                                    <p:cond delay="0"/>
                                  </p:stCondLst>
                                  <p:childTnLst>
                                    <p:set>
                                      <p:cBhvr>
                                        <p:cTn id="72" dur="1" fill="hold">
                                          <p:stCondLst>
                                            <p:cond delay="0"/>
                                          </p:stCondLst>
                                        </p:cTn>
                                        <p:tgtEl>
                                          <p:spTgt spid="18"/>
                                        </p:tgtEl>
                                        <p:attrNameLst>
                                          <p:attrName>style.visibility</p:attrName>
                                        </p:attrNameLst>
                                      </p:cBhvr>
                                      <p:to>
                                        <p:strVal val="visible"/>
                                      </p:to>
                                    </p:set>
                                    <p:animEffect transition="in" filter="fade">
                                      <p:cBhvr>
                                        <p:cTn id="73" dur="500"/>
                                        <p:tgtEl>
                                          <p:spTgt spid="18"/>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22" presetClass="entr" presetSubtype="4" fill="hold" nodeType="clickEffect">
                                  <p:stCondLst>
                                    <p:cond delay="0"/>
                                  </p:stCondLst>
                                  <p:childTnLst>
                                    <p:set>
                                      <p:cBhvr>
                                        <p:cTn id="77" dur="1" fill="hold">
                                          <p:stCondLst>
                                            <p:cond delay="0"/>
                                          </p:stCondLst>
                                        </p:cTn>
                                        <p:tgtEl>
                                          <p:spTgt spid="19"/>
                                        </p:tgtEl>
                                        <p:attrNameLst>
                                          <p:attrName>style.visibility</p:attrName>
                                        </p:attrNameLst>
                                      </p:cBhvr>
                                      <p:to>
                                        <p:strVal val="visible"/>
                                      </p:to>
                                    </p:set>
                                    <p:animEffect transition="in" filter="wipe(down)">
                                      <p:cBhvr>
                                        <p:cTn id="78" dur="500"/>
                                        <p:tgtEl>
                                          <p:spTgt spid="19"/>
                                        </p:tgtEl>
                                      </p:cBhvr>
                                    </p:animEffect>
                                  </p:childTnLst>
                                </p:cTn>
                              </p:par>
                              <p:par>
                                <p:cTn id="79" presetID="22" presetClass="entr" presetSubtype="4" fill="hold" nodeType="withEffect">
                                  <p:stCondLst>
                                    <p:cond delay="0"/>
                                  </p:stCondLst>
                                  <p:childTnLst>
                                    <p:set>
                                      <p:cBhvr>
                                        <p:cTn id="80" dur="1" fill="hold">
                                          <p:stCondLst>
                                            <p:cond delay="0"/>
                                          </p:stCondLst>
                                        </p:cTn>
                                        <p:tgtEl>
                                          <p:spTgt spid="20"/>
                                        </p:tgtEl>
                                        <p:attrNameLst>
                                          <p:attrName>style.visibility</p:attrName>
                                        </p:attrNameLst>
                                      </p:cBhvr>
                                      <p:to>
                                        <p:strVal val="visible"/>
                                      </p:to>
                                    </p:set>
                                    <p:animEffect transition="in" filter="wipe(down)">
                                      <p:cBhvr>
                                        <p:cTn id="81" dur="500"/>
                                        <p:tgtEl>
                                          <p:spTgt spid="20"/>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10" presetClass="entr" presetSubtype="0" fill="hold" nodeType="clickEffect">
                                  <p:stCondLst>
                                    <p:cond delay="0"/>
                                  </p:stCondLst>
                                  <p:childTnLst>
                                    <p:set>
                                      <p:cBhvr>
                                        <p:cTn id="85" dur="1" fill="hold">
                                          <p:stCondLst>
                                            <p:cond delay="0"/>
                                          </p:stCondLst>
                                        </p:cTn>
                                        <p:tgtEl>
                                          <p:spTgt spid="21"/>
                                        </p:tgtEl>
                                        <p:attrNameLst>
                                          <p:attrName>style.visibility</p:attrName>
                                        </p:attrNameLst>
                                      </p:cBhvr>
                                      <p:to>
                                        <p:strVal val="visible"/>
                                      </p:to>
                                    </p:set>
                                    <p:animEffect transition="in" filter="fade">
                                      <p:cBhvr>
                                        <p:cTn id="86" dur="500"/>
                                        <p:tgtEl>
                                          <p:spTgt spid="21"/>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22" presetClass="entr" presetSubtype="4" fill="hold" nodeType="clickEffect">
                                  <p:stCondLst>
                                    <p:cond delay="0"/>
                                  </p:stCondLst>
                                  <p:childTnLst>
                                    <p:set>
                                      <p:cBhvr>
                                        <p:cTn id="90" dur="1" fill="hold">
                                          <p:stCondLst>
                                            <p:cond delay="0"/>
                                          </p:stCondLst>
                                        </p:cTn>
                                        <p:tgtEl>
                                          <p:spTgt spid="22"/>
                                        </p:tgtEl>
                                        <p:attrNameLst>
                                          <p:attrName>style.visibility</p:attrName>
                                        </p:attrNameLst>
                                      </p:cBhvr>
                                      <p:to>
                                        <p:strVal val="visible"/>
                                      </p:to>
                                    </p:set>
                                    <p:animEffect transition="in" filter="wipe(down)">
                                      <p:cBhvr>
                                        <p:cTn id="91" dur="500"/>
                                        <p:tgtEl>
                                          <p:spTgt spid="22"/>
                                        </p:tgtEl>
                                      </p:cBhvr>
                                    </p:animEffect>
                                  </p:childTnLst>
                                </p:cTn>
                              </p:par>
                              <p:par>
                                <p:cTn id="92" presetID="22" presetClass="entr" presetSubtype="4" fill="hold" nodeType="withEffect">
                                  <p:stCondLst>
                                    <p:cond delay="0"/>
                                  </p:stCondLst>
                                  <p:childTnLst>
                                    <p:set>
                                      <p:cBhvr>
                                        <p:cTn id="93" dur="1" fill="hold">
                                          <p:stCondLst>
                                            <p:cond delay="0"/>
                                          </p:stCondLst>
                                        </p:cTn>
                                        <p:tgtEl>
                                          <p:spTgt spid="23"/>
                                        </p:tgtEl>
                                        <p:attrNameLst>
                                          <p:attrName>style.visibility</p:attrName>
                                        </p:attrNameLst>
                                      </p:cBhvr>
                                      <p:to>
                                        <p:strVal val="visible"/>
                                      </p:to>
                                    </p:set>
                                    <p:animEffect transition="in" filter="wipe(down)">
                                      <p:cBhvr>
                                        <p:cTn id="94" dur="500"/>
                                        <p:tgtEl>
                                          <p:spTgt spid="23"/>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0" presetClass="entr" presetSubtype="0" fill="hold" nodeType="clickEffect">
                                  <p:stCondLst>
                                    <p:cond delay="0"/>
                                  </p:stCondLst>
                                  <p:childTnLst>
                                    <p:set>
                                      <p:cBhvr>
                                        <p:cTn id="98" dur="1" fill="hold">
                                          <p:stCondLst>
                                            <p:cond delay="0"/>
                                          </p:stCondLst>
                                        </p:cTn>
                                        <p:tgtEl>
                                          <p:spTgt spid="24"/>
                                        </p:tgtEl>
                                        <p:attrNameLst>
                                          <p:attrName>style.visibility</p:attrName>
                                        </p:attrNameLst>
                                      </p:cBhvr>
                                      <p:to>
                                        <p:strVal val="visible"/>
                                      </p:to>
                                    </p:set>
                                    <p:animEffect transition="in" filter="fade">
                                      <p:cBhvr>
                                        <p:cTn id="99" dur="500"/>
                                        <p:tgtEl>
                                          <p:spTgt spid="24"/>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10" presetClass="entr" presetSubtype="0" fill="hold" nodeType="clickEffect">
                                  <p:stCondLst>
                                    <p:cond delay="0"/>
                                  </p:stCondLst>
                                  <p:childTnLst>
                                    <p:set>
                                      <p:cBhvr>
                                        <p:cTn id="103" dur="1" fill="hold">
                                          <p:stCondLst>
                                            <p:cond delay="0"/>
                                          </p:stCondLst>
                                        </p:cTn>
                                        <p:tgtEl>
                                          <p:spTgt spid="25"/>
                                        </p:tgtEl>
                                        <p:attrNameLst>
                                          <p:attrName>style.visibility</p:attrName>
                                        </p:attrNameLst>
                                      </p:cBhvr>
                                      <p:to>
                                        <p:strVal val="visible"/>
                                      </p:to>
                                    </p:set>
                                    <p:animEffect transition="in" filter="fade">
                                      <p:cBhvr>
                                        <p:cTn id="104" dur="500"/>
                                        <p:tgtEl>
                                          <p:spTgt spid="25"/>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10" presetClass="entr" presetSubtype="0" fill="hold" nodeType="clickEffect">
                                  <p:stCondLst>
                                    <p:cond delay="0"/>
                                  </p:stCondLst>
                                  <p:childTnLst>
                                    <p:set>
                                      <p:cBhvr>
                                        <p:cTn id="108" dur="1" fill="hold">
                                          <p:stCondLst>
                                            <p:cond delay="0"/>
                                          </p:stCondLst>
                                        </p:cTn>
                                        <p:tgtEl>
                                          <p:spTgt spid="26"/>
                                        </p:tgtEl>
                                        <p:attrNameLst>
                                          <p:attrName>style.visibility</p:attrName>
                                        </p:attrNameLst>
                                      </p:cBhvr>
                                      <p:to>
                                        <p:strVal val="visible"/>
                                      </p:to>
                                    </p:set>
                                    <p:animEffect transition="in" filter="fade">
                                      <p:cBhvr>
                                        <p:cTn id="109" dur="500"/>
                                        <p:tgtEl>
                                          <p:spTgt spid="26"/>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10" presetClass="entr" presetSubtype="0" fill="hold" nodeType="clickEffect">
                                  <p:stCondLst>
                                    <p:cond delay="0"/>
                                  </p:stCondLst>
                                  <p:childTnLst>
                                    <p:set>
                                      <p:cBhvr>
                                        <p:cTn id="113" dur="1" fill="hold">
                                          <p:stCondLst>
                                            <p:cond delay="0"/>
                                          </p:stCondLst>
                                        </p:cTn>
                                        <p:tgtEl>
                                          <p:spTgt spid="10243">
                                            <p:txEl>
                                              <p:pRg st="2" end="2"/>
                                            </p:txEl>
                                          </p:spTgt>
                                        </p:tgtEl>
                                        <p:attrNameLst>
                                          <p:attrName>style.visibility</p:attrName>
                                        </p:attrNameLst>
                                      </p:cBhvr>
                                      <p:to>
                                        <p:strVal val="visible"/>
                                      </p:to>
                                    </p:set>
                                    <p:animEffect transition="in" filter="fade">
                                      <p:cBhvr>
                                        <p:cTn id="114" dur="500"/>
                                        <p:tgtEl>
                                          <p:spTgt spid="10243">
                                            <p:txEl>
                                              <p:pRg st="2" end="2"/>
                                            </p:txEl>
                                          </p:spTgt>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10" presetClass="entr" presetSubtype="0" fill="hold" nodeType="clickEffect">
                                  <p:stCondLst>
                                    <p:cond delay="0"/>
                                  </p:stCondLst>
                                  <p:childTnLst>
                                    <p:set>
                                      <p:cBhvr>
                                        <p:cTn id="118" dur="1" fill="hold">
                                          <p:stCondLst>
                                            <p:cond delay="0"/>
                                          </p:stCondLst>
                                        </p:cTn>
                                        <p:tgtEl>
                                          <p:spTgt spid="27"/>
                                        </p:tgtEl>
                                        <p:attrNameLst>
                                          <p:attrName>style.visibility</p:attrName>
                                        </p:attrNameLst>
                                      </p:cBhvr>
                                      <p:to>
                                        <p:strVal val="visible"/>
                                      </p:to>
                                    </p:set>
                                    <p:animEffect transition="in" filter="fade">
                                      <p:cBhvr>
                                        <p:cTn id="119" dur="500"/>
                                        <p:tgtEl>
                                          <p:spTgt spid="27"/>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10" presetClass="entr" presetSubtype="0" fill="hold" nodeType="clickEffect">
                                  <p:stCondLst>
                                    <p:cond delay="0"/>
                                  </p:stCondLst>
                                  <p:childTnLst>
                                    <p:set>
                                      <p:cBhvr>
                                        <p:cTn id="123" dur="1" fill="hold">
                                          <p:stCondLst>
                                            <p:cond delay="0"/>
                                          </p:stCondLst>
                                        </p:cTn>
                                        <p:tgtEl>
                                          <p:spTgt spid="28"/>
                                        </p:tgtEl>
                                        <p:attrNameLst>
                                          <p:attrName>style.visibility</p:attrName>
                                        </p:attrNameLst>
                                      </p:cBhvr>
                                      <p:to>
                                        <p:strVal val="visible"/>
                                      </p:to>
                                    </p:set>
                                    <p:animEffect transition="in" filter="fade">
                                      <p:cBhvr>
                                        <p:cTn id="124" dur="500"/>
                                        <p:tgtEl>
                                          <p:spTgt spid="28"/>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10" presetClass="entr" presetSubtype="0" fill="hold" nodeType="clickEffect">
                                  <p:stCondLst>
                                    <p:cond delay="0"/>
                                  </p:stCondLst>
                                  <p:childTnLst>
                                    <p:set>
                                      <p:cBhvr>
                                        <p:cTn id="128" dur="1" fill="hold">
                                          <p:stCondLst>
                                            <p:cond delay="0"/>
                                          </p:stCondLst>
                                        </p:cTn>
                                        <p:tgtEl>
                                          <p:spTgt spid="29"/>
                                        </p:tgtEl>
                                        <p:attrNameLst>
                                          <p:attrName>style.visibility</p:attrName>
                                        </p:attrNameLst>
                                      </p:cBhvr>
                                      <p:to>
                                        <p:strVal val="visible"/>
                                      </p:to>
                                    </p:set>
                                    <p:animEffect transition="in" filter="fade">
                                      <p:cBhvr>
                                        <p:cTn id="129" dur="500"/>
                                        <p:tgtEl>
                                          <p:spTgt spid="29"/>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22" presetClass="entr" presetSubtype="4" fill="hold" nodeType="clickEffect">
                                  <p:stCondLst>
                                    <p:cond delay="0"/>
                                  </p:stCondLst>
                                  <p:childTnLst>
                                    <p:set>
                                      <p:cBhvr>
                                        <p:cTn id="133" dur="1" fill="hold">
                                          <p:stCondLst>
                                            <p:cond delay="0"/>
                                          </p:stCondLst>
                                        </p:cTn>
                                        <p:tgtEl>
                                          <p:spTgt spid="30"/>
                                        </p:tgtEl>
                                        <p:attrNameLst>
                                          <p:attrName>style.visibility</p:attrName>
                                        </p:attrNameLst>
                                      </p:cBhvr>
                                      <p:to>
                                        <p:strVal val="visible"/>
                                      </p:to>
                                    </p:set>
                                    <p:animEffect transition="in" filter="wipe(down)">
                                      <p:cBhvr>
                                        <p:cTn id="134" dur="500"/>
                                        <p:tgtEl>
                                          <p:spTgt spid="30"/>
                                        </p:tgtEl>
                                      </p:cBhvr>
                                    </p:animEffect>
                                  </p:childTnLst>
                                </p:cTn>
                              </p:par>
                              <p:par>
                                <p:cTn id="135" presetID="22" presetClass="entr" presetSubtype="4" fill="hold" nodeType="withEffect">
                                  <p:stCondLst>
                                    <p:cond delay="0"/>
                                  </p:stCondLst>
                                  <p:childTnLst>
                                    <p:set>
                                      <p:cBhvr>
                                        <p:cTn id="136" dur="1" fill="hold">
                                          <p:stCondLst>
                                            <p:cond delay="0"/>
                                          </p:stCondLst>
                                        </p:cTn>
                                        <p:tgtEl>
                                          <p:spTgt spid="31"/>
                                        </p:tgtEl>
                                        <p:attrNameLst>
                                          <p:attrName>style.visibility</p:attrName>
                                        </p:attrNameLst>
                                      </p:cBhvr>
                                      <p:to>
                                        <p:strVal val="visible"/>
                                      </p:to>
                                    </p:set>
                                    <p:animEffect transition="in" filter="wipe(down)">
                                      <p:cBhvr>
                                        <p:cTn id="137" dur="500"/>
                                        <p:tgtEl>
                                          <p:spTgt spid="31"/>
                                        </p:tgtEl>
                                      </p:cBhvr>
                                    </p:animEffec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22" presetClass="entr" presetSubtype="4" fill="hold" nodeType="clickEffect">
                                  <p:stCondLst>
                                    <p:cond delay="0"/>
                                  </p:stCondLst>
                                  <p:childTnLst>
                                    <p:set>
                                      <p:cBhvr>
                                        <p:cTn id="141" dur="1" fill="hold">
                                          <p:stCondLst>
                                            <p:cond delay="0"/>
                                          </p:stCondLst>
                                        </p:cTn>
                                        <p:tgtEl>
                                          <p:spTgt spid="32"/>
                                        </p:tgtEl>
                                        <p:attrNameLst>
                                          <p:attrName>style.visibility</p:attrName>
                                        </p:attrNameLst>
                                      </p:cBhvr>
                                      <p:to>
                                        <p:strVal val="visible"/>
                                      </p:to>
                                    </p:set>
                                    <p:animEffect transition="in" filter="wipe(down)">
                                      <p:cBhvr>
                                        <p:cTn id="142" dur="500"/>
                                        <p:tgtEl>
                                          <p:spTgt spid="32"/>
                                        </p:tgtEl>
                                      </p:cBhvr>
                                    </p:animEffect>
                                  </p:childTnLst>
                                </p:cTn>
                              </p:par>
                              <p:par>
                                <p:cTn id="143" presetID="22" presetClass="entr" presetSubtype="4" fill="hold" nodeType="withEffect">
                                  <p:stCondLst>
                                    <p:cond delay="0"/>
                                  </p:stCondLst>
                                  <p:childTnLst>
                                    <p:set>
                                      <p:cBhvr>
                                        <p:cTn id="144" dur="1" fill="hold">
                                          <p:stCondLst>
                                            <p:cond delay="0"/>
                                          </p:stCondLst>
                                        </p:cTn>
                                        <p:tgtEl>
                                          <p:spTgt spid="33"/>
                                        </p:tgtEl>
                                        <p:attrNameLst>
                                          <p:attrName>style.visibility</p:attrName>
                                        </p:attrNameLst>
                                      </p:cBhvr>
                                      <p:to>
                                        <p:strVal val="visible"/>
                                      </p:to>
                                    </p:set>
                                    <p:animEffect transition="in" filter="wipe(down)">
                                      <p:cBhvr>
                                        <p:cTn id="145" dur="500"/>
                                        <p:tgtEl>
                                          <p:spTgt spid="33"/>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10" presetClass="entr" presetSubtype="0" fill="hold" nodeType="clickEffect">
                                  <p:stCondLst>
                                    <p:cond delay="0"/>
                                  </p:stCondLst>
                                  <p:childTnLst>
                                    <p:set>
                                      <p:cBhvr>
                                        <p:cTn id="149" dur="1" fill="hold">
                                          <p:stCondLst>
                                            <p:cond delay="0"/>
                                          </p:stCondLst>
                                        </p:cTn>
                                        <p:tgtEl>
                                          <p:spTgt spid="34"/>
                                        </p:tgtEl>
                                        <p:attrNameLst>
                                          <p:attrName>style.visibility</p:attrName>
                                        </p:attrNameLst>
                                      </p:cBhvr>
                                      <p:to>
                                        <p:strVal val="visible"/>
                                      </p:to>
                                    </p:set>
                                    <p:animEffect transition="in" filter="fade">
                                      <p:cBhvr>
                                        <p:cTn id="150" dur="500"/>
                                        <p:tgtEl>
                                          <p:spTgt spid="34"/>
                                        </p:tgtEl>
                                      </p:cBhvr>
                                    </p:animEffect>
                                  </p:childTnLst>
                                </p:cTn>
                              </p:par>
                            </p:childTnLst>
                          </p:cTn>
                        </p:par>
                      </p:childTnLst>
                    </p:cTn>
                  </p:par>
                  <p:par>
                    <p:cTn id="151" fill="hold" nodeType="clickPar">
                      <p:stCondLst>
                        <p:cond delay="indefinite"/>
                      </p:stCondLst>
                      <p:childTnLst>
                        <p:par>
                          <p:cTn id="152" fill="hold" nodeType="withGroup">
                            <p:stCondLst>
                              <p:cond delay="0"/>
                            </p:stCondLst>
                            <p:childTnLst>
                              <p:par>
                                <p:cTn id="153" presetID="10" presetClass="entr" presetSubtype="0" fill="hold" nodeType="clickEffect">
                                  <p:stCondLst>
                                    <p:cond delay="0"/>
                                  </p:stCondLst>
                                  <p:childTnLst>
                                    <p:set>
                                      <p:cBhvr>
                                        <p:cTn id="154" dur="1" fill="hold">
                                          <p:stCondLst>
                                            <p:cond delay="0"/>
                                          </p:stCondLst>
                                        </p:cTn>
                                        <p:tgtEl>
                                          <p:spTgt spid="35"/>
                                        </p:tgtEl>
                                        <p:attrNameLst>
                                          <p:attrName>style.visibility</p:attrName>
                                        </p:attrNameLst>
                                      </p:cBhvr>
                                      <p:to>
                                        <p:strVal val="visible"/>
                                      </p:to>
                                    </p:set>
                                    <p:animEffect transition="in" filter="fade">
                                      <p:cBhvr>
                                        <p:cTn id="155" dur="500"/>
                                        <p:tgtEl>
                                          <p:spTgt spid="35"/>
                                        </p:tgtEl>
                                      </p:cBhvr>
                                    </p:animEffect>
                                  </p:childTnLst>
                                </p:cTn>
                              </p:par>
                            </p:childTnLst>
                          </p:cTn>
                        </p:par>
                      </p:childTnLst>
                    </p:cTn>
                  </p:par>
                  <p:par>
                    <p:cTn id="156" fill="hold" nodeType="clickPar">
                      <p:stCondLst>
                        <p:cond delay="indefinite"/>
                      </p:stCondLst>
                      <p:childTnLst>
                        <p:par>
                          <p:cTn id="157" fill="hold" nodeType="withGroup">
                            <p:stCondLst>
                              <p:cond delay="0"/>
                            </p:stCondLst>
                            <p:childTnLst>
                              <p:par>
                                <p:cTn id="158" presetID="10" presetClass="entr" presetSubtype="0" fill="hold" nodeType="clickEffect">
                                  <p:stCondLst>
                                    <p:cond delay="0"/>
                                  </p:stCondLst>
                                  <p:childTnLst>
                                    <p:set>
                                      <p:cBhvr>
                                        <p:cTn id="159" dur="1" fill="hold">
                                          <p:stCondLst>
                                            <p:cond delay="0"/>
                                          </p:stCondLst>
                                        </p:cTn>
                                        <p:tgtEl>
                                          <p:spTgt spid="36"/>
                                        </p:tgtEl>
                                        <p:attrNameLst>
                                          <p:attrName>style.visibility</p:attrName>
                                        </p:attrNameLst>
                                      </p:cBhvr>
                                      <p:to>
                                        <p:strVal val="visible"/>
                                      </p:to>
                                    </p:set>
                                    <p:animEffect transition="in" filter="fade">
                                      <p:cBhvr>
                                        <p:cTn id="160" dur="500"/>
                                        <p:tgtEl>
                                          <p:spTgt spid="36"/>
                                        </p:tgtEl>
                                      </p:cBhvr>
                                    </p:animEffect>
                                  </p:childTnLst>
                                </p:cTn>
                              </p:par>
                            </p:childTnLst>
                          </p:cTn>
                        </p:par>
                      </p:childTnLst>
                    </p:cTn>
                  </p:par>
                  <p:par>
                    <p:cTn id="161" fill="hold" nodeType="clickPar">
                      <p:stCondLst>
                        <p:cond delay="indefinite"/>
                      </p:stCondLst>
                      <p:childTnLst>
                        <p:par>
                          <p:cTn id="162" fill="hold" nodeType="withGroup">
                            <p:stCondLst>
                              <p:cond delay="0"/>
                            </p:stCondLst>
                            <p:childTnLst>
                              <p:par>
                                <p:cTn id="163" presetID="10" presetClass="entr" presetSubtype="0" fill="hold" nodeType="clickEffect">
                                  <p:stCondLst>
                                    <p:cond delay="0"/>
                                  </p:stCondLst>
                                  <p:childTnLst>
                                    <p:set>
                                      <p:cBhvr>
                                        <p:cTn id="164" dur="1" fill="hold">
                                          <p:stCondLst>
                                            <p:cond delay="0"/>
                                          </p:stCondLst>
                                        </p:cTn>
                                        <p:tgtEl>
                                          <p:spTgt spid="37"/>
                                        </p:tgtEl>
                                        <p:attrNameLst>
                                          <p:attrName>style.visibility</p:attrName>
                                        </p:attrNameLst>
                                      </p:cBhvr>
                                      <p:to>
                                        <p:strVal val="visible"/>
                                      </p:to>
                                    </p:set>
                                    <p:animEffect transition="in" filter="fade">
                                      <p:cBhvr>
                                        <p:cTn id="165"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6" grpId="0"/>
      <p:bldP spid="3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9BDDD-2983-6E34-79B2-ACED5AD9ECC8}"/>
              </a:ext>
            </a:extLst>
          </p:cNvPr>
          <p:cNvSpPr>
            <a:spLocks noGrp="1"/>
          </p:cNvSpPr>
          <p:nvPr>
            <p:ph type="title"/>
          </p:nvPr>
        </p:nvSpPr>
        <p:spPr>
          <a:xfrm>
            <a:off x="250825" y="346075"/>
            <a:ext cx="8424863" cy="779463"/>
          </a:xfrm>
        </p:spPr>
        <p:txBody>
          <a:bodyPr>
            <a:normAutofit fontScale="90000"/>
          </a:bodyPr>
          <a:lstStyle/>
          <a:p>
            <a:pPr eaLnBrk="1" hangingPunct="1">
              <a:defRPr/>
            </a:pPr>
            <a:r>
              <a:rPr lang="en-CA" dirty="0"/>
              <a:t>Ex: Solve the following inequalities and draw a number line to represent the solution</a:t>
            </a:r>
          </a:p>
        </p:txBody>
      </p:sp>
      <p:graphicFrame>
        <p:nvGraphicFramePr>
          <p:cNvPr id="15363" name="Object 3">
            <a:extLst>
              <a:ext uri="{FF2B5EF4-FFF2-40B4-BE49-F238E27FC236}">
                <a16:creationId xmlns:a16="http://schemas.microsoft.com/office/drawing/2014/main" id="{574B0D70-0EF9-DAB3-A04F-E700941D447B}"/>
              </a:ext>
            </a:extLst>
          </p:cNvPr>
          <p:cNvGraphicFramePr>
            <a:graphicFrameLocks noChangeAspect="1"/>
          </p:cNvGraphicFramePr>
          <p:nvPr/>
        </p:nvGraphicFramePr>
        <p:xfrm>
          <a:off x="323850" y="1412875"/>
          <a:ext cx="2554288" cy="511175"/>
        </p:xfrm>
        <a:graphic>
          <a:graphicData uri="http://schemas.openxmlformats.org/presentationml/2006/ole">
            <mc:AlternateContent xmlns:mc="http://schemas.openxmlformats.org/markup-compatibility/2006">
              <mc:Choice xmlns:v="urn:schemas-microsoft-com:vml" Requires="v">
                <p:oleObj name="Equation" r:id="rId3" imgW="1016000" imgH="203200" progId="Equation.DSMT4">
                  <p:embed/>
                </p:oleObj>
              </mc:Choice>
              <mc:Fallback>
                <p:oleObj name="Equation" r:id="rId3" imgW="1016000" imgH="2032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850" y="1412875"/>
                        <a:ext cx="2554288"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364" name="Object 4">
            <a:extLst>
              <a:ext uri="{FF2B5EF4-FFF2-40B4-BE49-F238E27FC236}">
                <a16:creationId xmlns:a16="http://schemas.microsoft.com/office/drawing/2014/main" id="{D37FF2D9-0627-9419-8816-CD5D251C5E15}"/>
              </a:ext>
            </a:extLst>
          </p:cNvPr>
          <p:cNvGraphicFramePr>
            <a:graphicFrameLocks noChangeAspect="1"/>
          </p:cNvGraphicFramePr>
          <p:nvPr/>
        </p:nvGraphicFramePr>
        <p:xfrm>
          <a:off x="4537075" y="1412875"/>
          <a:ext cx="3419475" cy="511175"/>
        </p:xfrm>
        <a:graphic>
          <a:graphicData uri="http://schemas.openxmlformats.org/presentationml/2006/ole">
            <mc:AlternateContent xmlns:mc="http://schemas.openxmlformats.org/markup-compatibility/2006">
              <mc:Choice xmlns:v="urn:schemas-microsoft-com:vml" Requires="v">
                <p:oleObj name="Equation" r:id="rId5" imgW="1358310" imgH="203112" progId="Equation.DSMT4">
                  <p:embed/>
                </p:oleObj>
              </mc:Choice>
              <mc:Fallback>
                <p:oleObj name="Equation" r:id="rId5" imgW="1358310" imgH="203112"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37075" y="1412875"/>
                        <a:ext cx="34194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5">
            <a:extLst>
              <a:ext uri="{FF2B5EF4-FFF2-40B4-BE49-F238E27FC236}">
                <a16:creationId xmlns:a16="http://schemas.microsoft.com/office/drawing/2014/main" id="{E61B0EF5-9765-D3CB-05EE-E29BC94E24AA}"/>
              </a:ext>
            </a:extLst>
          </p:cNvPr>
          <p:cNvGraphicFramePr>
            <a:graphicFrameLocks noChangeAspect="1"/>
          </p:cNvGraphicFramePr>
          <p:nvPr/>
        </p:nvGraphicFramePr>
        <p:xfrm>
          <a:off x="1692275" y="1847850"/>
          <a:ext cx="358775" cy="315913"/>
        </p:xfrm>
        <a:graphic>
          <a:graphicData uri="http://schemas.openxmlformats.org/presentationml/2006/ole">
            <mc:AlternateContent xmlns:mc="http://schemas.openxmlformats.org/markup-compatibility/2006">
              <mc:Choice xmlns:v="urn:schemas-microsoft-com:vml" Requires="v">
                <p:oleObj name="Equation" r:id="rId7" imgW="202936" imgH="177569" progId="Equation.DSMT4">
                  <p:embed/>
                </p:oleObj>
              </mc:Choice>
              <mc:Fallback>
                <p:oleObj name="Equation" r:id="rId7" imgW="202936" imgH="177569"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92275" y="1847850"/>
                        <a:ext cx="358775" cy="31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6">
            <a:extLst>
              <a:ext uri="{FF2B5EF4-FFF2-40B4-BE49-F238E27FC236}">
                <a16:creationId xmlns:a16="http://schemas.microsoft.com/office/drawing/2014/main" id="{EC7BA06F-E283-A743-4F19-AD9B1EBB649B}"/>
              </a:ext>
            </a:extLst>
          </p:cNvPr>
          <p:cNvGraphicFramePr>
            <a:graphicFrameLocks noChangeAspect="1"/>
          </p:cNvGraphicFramePr>
          <p:nvPr/>
        </p:nvGraphicFramePr>
        <p:xfrm>
          <a:off x="2411413" y="1847850"/>
          <a:ext cx="360362" cy="315913"/>
        </p:xfrm>
        <a:graphic>
          <a:graphicData uri="http://schemas.openxmlformats.org/presentationml/2006/ole">
            <mc:AlternateContent xmlns:mc="http://schemas.openxmlformats.org/markup-compatibility/2006">
              <mc:Choice xmlns:v="urn:schemas-microsoft-com:vml" Requires="v">
                <p:oleObj name="Equation" r:id="rId9" imgW="202936" imgH="177569" progId="Equation.DSMT4">
                  <p:embed/>
                </p:oleObj>
              </mc:Choice>
              <mc:Fallback>
                <p:oleObj name="Equation" r:id="rId9" imgW="202936" imgH="177569"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11413" y="1847850"/>
                        <a:ext cx="360362" cy="31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7" name="Straight Connector 6">
            <a:extLst>
              <a:ext uri="{FF2B5EF4-FFF2-40B4-BE49-F238E27FC236}">
                <a16:creationId xmlns:a16="http://schemas.microsoft.com/office/drawing/2014/main" id="{A98DFDC9-EA28-77B4-7DEC-180E9FD57C4B}"/>
              </a:ext>
            </a:extLst>
          </p:cNvPr>
          <p:cNvCxnSpPr/>
          <p:nvPr/>
        </p:nvCxnSpPr>
        <p:spPr>
          <a:xfrm flipV="1">
            <a:off x="1835150" y="1793875"/>
            <a:ext cx="204788" cy="41433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8E73D745-8FF9-3513-E0C1-BD08F2B08D9B}"/>
              </a:ext>
            </a:extLst>
          </p:cNvPr>
          <p:cNvCxnSpPr/>
          <p:nvPr/>
        </p:nvCxnSpPr>
        <p:spPr>
          <a:xfrm flipV="1">
            <a:off x="1835150" y="1484313"/>
            <a:ext cx="227013" cy="30956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9" name="Object 9">
            <a:extLst>
              <a:ext uri="{FF2B5EF4-FFF2-40B4-BE49-F238E27FC236}">
                <a16:creationId xmlns:a16="http://schemas.microsoft.com/office/drawing/2014/main" id="{2CD19406-7D1F-F63C-F925-585C6B255D13}"/>
              </a:ext>
            </a:extLst>
          </p:cNvPr>
          <p:cNvGraphicFramePr>
            <a:graphicFrameLocks noChangeAspect="1"/>
          </p:cNvGraphicFramePr>
          <p:nvPr/>
        </p:nvGraphicFramePr>
        <p:xfrm>
          <a:off x="1316038" y="2349500"/>
          <a:ext cx="663575" cy="425450"/>
        </p:xfrm>
        <a:graphic>
          <a:graphicData uri="http://schemas.openxmlformats.org/presentationml/2006/ole">
            <mc:AlternateContent xmlns:mc="http://schemas.openxmlformats.org/markup-compatibility/2006">
              <mc:Choice xmlns:v="urn:schemas-microsoft-com:vml" Requires="v">
                <p:oleObj name="Equation" r:id="rId11" imgW="279158" imgH="177646" progId="Equation.DSMT4">
                  <p:embed/>
                </p:oleObj>
              </mc:Choice>
              <mc:Fallback>
                <p:oleObj name="Equation" r:id="rId11" imgW="279158" imgH="177646" progId="Equation.DSMT4">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16038" y="2349500"/>
                        <a:ext cx="663575"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0" name="Straight Connector 9">
            <a:extLst>
              <a:ext uri="{FF2B5EF4-FFF2-40B4-BE49-F238E27FC236}">
                <a16:creationId xmlns:a16="http://schemas.microsoft.com/office/drawing/2014/main" id="{0AFC1824-E254-C7AD-3695-270DDE41FA60}"/>
              </a:ext>
            </a:extLst>
          </p:cNvPr>
          <p:cNvCxnSpPr/>
          <p:nvPr/>
        </p:nvCxnSpPr>
        <p:spPr>
          <a:xfrm flipV="1">
            <a:off x="2497138" y="1797050"/>
            <a:ext cx="204787" cy="41433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03F05DB-BF2B-499D-88D6-14F0290189BE}"/>
              </a:ext>
            </a:extLst>
          </p:cNvPr>
          <p:cNvCxnSpPr/>
          <p:nvPr/>
        </p:nvCxnSpPr>
        <p:spPr>
          <a:xfrm flipV="1">
            <a:off x="2497138" y="1487488"/>
            <a:ext cx="227012" cy="30956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12" name="Object 12">
            <a:extLst>
              <a:ext uri="{FF2B5EF4-FFF2-40B4-BE49-F238E27FC236}">
                <a16:creationId xmlns:a16="http://schemas.microsoft.com/office/drawing/2014/main" id="{FC247209-DC73-9CF4-52F0-BB663BADFB9B}"/>
              </a:ext>
            </a:extLst>
          </p:cNvPr>
          <p:cNvGraphicFramePr>
            <a:graphicFrameLocks noChangeAspect="1"/>
          </p:cNvGraphicFramePr>
          <p:nvPr/>
        </p:nvGraphicFramePr>
        <p:xfrm>
          <a:off x="2493963" y="2349500"/>
          <a:ext cx="422275" cy="423863"/>
        </p:xfrm>
        <a:graphic>
          <a:graphicData uri="http://schemas.openxmlformats.org/presentationml/2006/ole">
            <mc:AlternateContent xmlns:mc="http://schemas.openxmlformats.org/markup-compatibility/2006">
              <mc:Choice xmlns:v="urn:schemas-microsoft-com:vml" Requires="v">
                <p:oleObj name="Equation" r:id="rId13" imgW="177492" imgH="177492" progId="Equation.DSMT4">
                  <p:embed/>
                </p:oleObj>
              </mc:Choice>
              <mc:Fallback>
                <p:oleObj name="Equation" r:id="rId13" imgW="177492" imgH="177492" progId="Equation.DSMT4">
                  <p:embed/>
                  <p:pic>
                    <p:nvPicPr>
                      <p:cNvPr id="0" name="Object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93963" y="2349500"/>
                        <a:ext cx="422275"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Object 12">
            <a:extLst>
              <a:ext uri="{FF2B5EF4-FFF2-40B4-BE49-F238E27FC236}">
                <a16:creationId xmlns:a16="http://schemas.microsoft.com/office/drawing/2014/main" id="{D20F34B1-2879-656E-5860-D9611EBF78F0}"/>
              </a:ext>
            </a:extLst>
          </p:cNvPr>
          <p:cNvGraphicFramePr>
            <a:graphicFrameLocks noChangeAspect="1"/>
          </p:cNvGraphicFramePr>
          <p:nvPr/>
        </p:nvGraphicFramePr>
        <p:xfrm>
          <a:off x="2092325" y="2398713"/>
          <a:ext cx="319088" cy="319087"/>
        </p:xfrm>
        <a:graphic>
          <a:graphicData uri="http://schemas.openxmlformats.org/presentationml/2006/ole">
            <mc:AlternateContent xmlns:mc="http://schemas.openxmlformats.org/markup-compatibility/2006">
              <mc:Choice xmlns:v="urn:schemas-microsoft-com:vml" Requires="v">
                <p:oleObj name="Equation" r:id="rId15" imgW="126725" imgH="126725" progId="Equation.DSMT4">
                  <p:embed/>
                </p:oleObj>
              </mc:Choice>
              <mc:Fallback>
                <p:oleObj name="Equation" r:id="rId15" imgW="126725" imgH="126725" progId="Equation.DSMT4">
                  <p:embed/>
                  <p:pic>
                    <p:nvPicPr>
                      <p:cNvPr id="0" name="Object 1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092325" y="2398713"/>
                        <a:ext cx="319088" cy="319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4" name="TextBox 13">
            <a:extLst>
              <a:ext uri="{FF2B5EF4-FFF2-40B4-BE49-F238E27FC236}">
                <a16:creationId xmlns:a16="http://schemas.microsoft.com/office/drawing/2014/main" id="{1671FE43-E699-65DE-2F83-6E85BD457D9B}"/>
              </a:ext>
            </a:extLst>
          </p:cNvPr>
          <p:cNvSpPr txBox="1"/>
          <p:nvPr/>
        </p:nvSpPr>
        <p:spPr>
          <a:xfrm>
            <a:off x="250825" y="4724400"/>
            <a:ext cx="3232150" cy="647700"/>
          </a:xfrm>
          <a:prstGeom prst="rect">
            <a:avLst/>
          </a:prstGeom>
          <a:noFill/>
        </p:spPr>
        <p:txBody>
          <a:bodyPr wrap="none">
            <a:spAutoFit/>
          </a:bodyPr>
          <a:lstStyle/>
          <a:p>
            <a:pPr eaLnBrk="1" hangingPunct="1">
              <a:defRPr/>
            </a:pPr>
            <a:r>
              <a:rPr lang="en-CA" dirty="0">
                <a:solidFill>
                  <a:srgbClr val="FF0000"/>
                </a:solidFill>
                <a:latin typeface="+mj-lt"/>
                <a:cs typeface="Arial" charset="0"/>
              </a:rPr>
              <a:t>Subtracting a value does not</a:t>
            </a:r>
            <a:br>
              <a:rPr lang="en-CA" dirty="0">
                <a:solidFill>
                  <a:srgbClr val="FF0000"/>
                </a:solidFill>
                <a:latin typeface="+mj-lt"/>
                <a:cs typeface="Arial" charset="0"/>
              </a:rPr>
            </a:br>
            <a:r>
              <a:rPr lang="en-CA" dirty="0">
                <a:solidFill>
                  <a:srgbClr val="FF0000"/>
                </a:solidFill>
                <a:latin typeface="+mj-lt"/>
                <a:cs typeface="Arial" charset="0"/>
              </a:rPr>
              <a:t>change the inequality sign</a:t>
            </a:r>
          </a:p>
        </p:txBody>
      </p:sp>
      <p:graphicFrame>
        <p:nvGraphicFramePr>
          <p:cNvPr id="16" name="Object 15">
            <a:extLst>
              <a:ext uri="{FF2B5EF4-FFF2-40B4-BE49-F238E27FC236}">
                <a16:creationId xmlns:a16="http://schemas.microsoft.com/office/drawing/2014/main" id="{4283620B-C1E7-D527-884E-9572DE3AB907}"/>
              </a:ext>
            </a:extLst>
          </p:cNvPr>
          <p:cNvGraphicFramePr>
            <a:graphicFrameLocks noChangeAspect="1"/>
          </p:cNvGraphicFramePr>
          <p:nvPr/>
        </p:nvGraphicFramePr>
        <p:xfrm>
          <a:off x="1403350" y="2276475"/>
          <a:ext cx="544513" cy="939800"/>
        </p:xfrm>
        <a:graphic>
          <a:graphicData uri="http://schemas.openxmlformats.org/presentationml/2006/ole">
            <mc:AlternateContent xmlns:mc="http://schemas.openxmlformats.org/markup-compatibility/2006">
              <mc:Choice xmlns:v="urn:schemas-microsoft-com:vml" Requires="v">
                <p:oleObj name="Equation" r:id="rId17" imgW="228501" imgH="393529" progId="Equation.DSMT4">
                  <p:embed/>
                </p:oleObj>
              </mc:Choice>
              <mc:Fallback>
                <p:oleObj name="Equation" r:id="rId17" imgW="228501" imgH="393529" progId="Equation.DSMT4">
                  <p:embed/>
                  <p:pic>
                    <p:nvPicPr>
                      <p:cNvPr id="0" name="Object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403350" y="2276475"/>
                        <a:ext cx="544513"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Object 16">
            <a:extLst>
              <a:ext uri="{FF2B5EF4-FFF2-40B4-BE49-F238E27FC236}">
                <a16:creationId xmlns:a16="http://schemas.microsoft.com/office/drawing/2014/main" id="{0503BE7E-13E0-703D-7F40-18F141590D24}"/>
              </a:ext>
            </a:extLst>
          </p:cNvPr>
          <p:cNvGraphicFramePr>
            <a:graphicFrameLocks noChangeAspect="1"/>
          </p:cNvGraphicFramePr>
          <p:nvPr/>
        </p:nvGraphicFramePr>
        <p:xfrm>
          <a:off x="2444750" y="2274888"/>
          <a:ext cx="542925" cy="936625"/>
        </p:xfrm>
        <a:graphic>
          <a:graphicData uri="http://schemas.openxmlformats.org/presentationml/2006/ole">
            <mc:AlternateContent xmlns:mc="http://schemas.openxmlformats.org/markup-compatibility/2006">
              <mc:Choice xmlns:v="urn:schemas-microsoft-com:vml" Requires="v">
                <p:oleObj name="Equation" r:id="rId19" imgW="228501" imgH="393529" progId="Equation.DSMT4">
                  <p:embed/>
                </p:oleObj>
              </mc:Choice>
              <mc:Fallback>
                <p:oleObj name="Equation" r:id="rId19" imgW="228501" imgH="393529" progId="Equation.DSMT4">
                  <p:embed/>
                  <p:pic>
                    <p:nvPicPr>
                      <p:cNvPr id="0" name="Object 1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444750" y="2274888"/>
                        <a:ext cx="542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8" name="Straight Connector 17">
            <a:extLst>
              <a:ext uri="{FF2B5EF4-FFF2-40B4-BE49-F238E27FC236}">
                <a16:creationId xmlns:a16="http://schemas.microsoft.com/office/drawing/2014/main" id="{08AF9881-97E1-1228-C267-6ABE26612963}"/>
              </a:ext>
            </a:extLst>
          </p:cNvPr>
          <p:cNvCxnSpPr/>
          <p:nvPr/>
        </p:nvCxnSpPr>
        <p:spPr>
          <a:xfrm flipV="1">
            <a:off x="1643063" y="2781300"/>
            <a:ext cx="204787" cy="41433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C25D827-4D2E-A7AF-BE9C-EF19A4DF6DDA}"/>
              </a:ext>
            </a:extLst>
          </p:cNvPr>
          <p:cNvCxnSpPr/>
          <p:nvPr/>
        </p:nvCxnSpPr>
        <p:spPr>
          <a:xfrm flipV="1">
            <a:off x="1549400" y="2400300"/>
            <a:ext cx="227013"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BD172C3-8DA1-F392-FF4D-F795EBDFEF32}"/>
              </a:ext>
            </a:extLst>
          </p:cNvPr>
          <p:cNvCxnSpPr/>
          <p:nvPr/>
        </p:nvCxnSpPr>
        <p:spPr>
          <a:xfrm flipV="1">
            <a:off x="2627313" y="2852738"/>
            <a:ext cx="288925" cy="27781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675DE9D-09B7-FBFB-6333-597CDB31C362}"/>
              </a:ext>
            </a:extLst>
          </p:cNvPr>
          <p:cNvCxnSpPr/>
          <p:nvPr/>
        </p:nvCxnSpPr>
        <p:spPr>
          <a:xfrm flipV="1">
            <a:off x="2528888" y="2493963"/>
            <a:ext cx="431800" cy="16351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22" name="Object 21">
            <a:extLst>
              <a:ext uri="{FF2B5EF4-FFF2-40B4-BE49-F238E27FC236}">
                <a16:creationId xmlns:a16="http://schemas.microsoft.com/office/drawing/2014/main" id="{D6C14E04-67B2-0BED-52F7-CCB92E31DE02}"/>
              </a:ext>
            </a:extLst>
          </p:cNvPr>
          <p:cNvGraphicFramePr>
            <a:graphicFrameLocks noChangeAspect="1"/>
          </p:cNvGraphicFramePr>
          <p:nvPr/>
        </p:nvGraphicFramePr>
        <p:xfrm>
          <a:off x="1768475" y="3455988"/>
          <a:ext cx="301625" cy="333375"/>
        </p:xfrm>
        <a:graphic>
          <a:graphicData uri="http://schemas.openxmlformats.org/presentationml/2006/ole">
            <mc:AlternateContent xmlns:mc="http://schemas.openxmlformats.org/markup-compatibility/2006">
              <mc:Choice xmlns:v="urn:schemas-microsoft-com:vml" Requires="v">
                <p:oleObj name="Equation" r:id="rId21" imgW="126835" imgH="139518" progId="Equation.DSMT4">
                  <p:embed/>
                </p:oleObj>
              </mc:Choice>
              <mc:Fallback>
                <p:oleObj name="Equation" r:id="rId21" imgW="126835" imgH="139518" progId="Equation.DSMT4">
                  <p:embed/>
                  <p:pic>
                    <p:nvPicPr>
                      <p:cNvPr id="0" name="Object 2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768475" y="3455988"/>
                        <a:ext cx="30162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 name="Object 22">
            <a:extLst>
              <a:ext uri="{FF2B5EF4-FFF2-40B4-BE49-F238E27FC236}">
                <a16:creationId xmlns:a16="http://schemas.microsoft.com/office/drawing/2014/main" id="{68ACDA5D-3F7C-C240-4217-2A1F3B598AFE}"/>
              </a:ext>
            </a:extLst>
          </p:cNvPr>
          <p:cNvGraphicFramePr>
            <a:graphicFrameLocks noChangeAspect="1"/>
          </p:cNvGraphicFramePr>
          <p:nvPr/>
        </p:nvGraphicFramePr>
        <p:xfrm>
          <a:off x="2405063" y="3341688"/>
          <a:ext cx="511175" cy="446087"/>
        </p:xfrm>
        <a:graphic>
          <a:graphicData uri="http://schemas.openxmlformats.org/presentationml/2006/ole">
            <mc:AlternateContent xmlns:mc="http://schemas.openxmlformats.org/markup-compatibility/2006">
              <mc:Choice xmlns:v="urn:schemas-microsoft-com:vml" Requires="v">
                <p:oleObj name="Equation" r:id="rId23" imgW="202936" imgH="177569" progId="Equation.DSMT4">
                  <p:embed/>
                </p:oleObj>
              </mc:Choice>
              <mc:Fallback>
                <p:oleObj name="Equation" r:id="rId23" imgW="202936" imgH="177569" progId="Equation.DSMT4">
                  <p:embed/>
                  <p:pic>
                    <p:nvPicPr>
                      <p:cNvPr id="0" name="Object 2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405063" y="3341688"/>
                        <a:ext cx="511175" cy="44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 name="Object 23">
            <a:extLst>
              <a:ext uri="{FF2B5EF4-FFF2-40B4-BE49-F238E27FC236}">
                <a16:creationId xmlns:a16="http://schemas.microsoft.com/office/drawing/2014/main" id="{83EF9CA0-917F-CBAB-450B-CA9CFA8F121C}"/>
              </a:ext>
            </a:extLst>
          </p:cNvPr>
          <p:cNvGraphicFramePr>
            <a:graphicFrameLocks noChangeAspect="1"/>
          </p:cNvGraphicFramePr>
          <p:nvPr/>
        </p:nvGraphicFramePr>
        <p:xfrm>
          <a:off x="2044700" y="3435350"/>
          <a:ext cx="319088" cy="320675"/>
        </p:xfrm>
        <a:graphic>
          <a:graphicData uri="http://schemas.openxmlformats.org/presentationml/2006/ole">
            <mc:AlternateContent xmlns:mc="http://schemas.openxmlformats.org/markup-compatibility/2006">
              <mc:Choice xmlns:v="urn:schemas-microsoft-com:vml" Requires="v">
                <p:oleObj name="Equation" r:id="rId25" imgW="126725" imgH="126725" progId="Equation.DSMT4">
                  <p:embed/>
                </p:oleObj>
              </mc:Choice>
              <mc:Fallback>
                <p:oleObj name="Equation" r:id="rId25" imgW="126725" imgH="126725" progId="Equation.DSMT4">
                  <p:embed/>
                  <p:pic>
                    <p:nvPicPr>
                      <p:cNvPr id="0" name="Object 2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044700" y="3435350"/>
                        <a:ext cx="319088"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7" name="TextBox 26">
            <a:extLst>
              <a:ext uri="{FF2B5EF4-FFF2-40B4-BE49-F238E27FC236}">
                <a16:creationId xmlns:a16="http://schemas.microsoft.com/office/drawing/2014/main" id="{19602553-CC03-AEF7-E732-927BD75689A3}"/>
              </a:ext>
            </a:extLst>
          </p:cNvPr>
          <p:cNvSpPr txBox="1"/>
          <p:nvPr/>
        </p:nvSpPr>
        <p:spPr>
          <a:xfrm>
            <a:off x="323850" y="5516563"/>
            <a:ext cx="3092450" cy="923925"/>
          </a:xfrm>
          <a:prstGeom prst="rect">
            <a:avLst/>
          </a:prstGeom>
          <a:noFill/>
        </p:spPr>
        <p:txBody>
          <a:bodyPr wrap="none">
            <a:spAutoFit/>
          </a:bodyPr>
          <a:lstStyle/>
          <a:p>
            <a:pPr eaLnBrk="1" hangingPunct="1">
              <a:defRPr/>
            </a:pPr>
            <a:r>
              <a:rPr lang="en-CA" dirty="0">
                <a:solidFill>
                  <a:srgbClr val="FF0000"/>
                </a:solidFill>
                <a:latin typeface="+mj-lt"/>
                <a:cs typeface="Arial" charset="0"/>
              </a:rPr>
              <a:t>The sign will change </a:t>
            </a:r>
            <a:br>
              <a:rPr lang="en-CA" dirty="0">
                <a:solidFill>
                  <a:srgbClr val="FF0000"/>
                </a:solidFill>
                <a:latin typeface="+mj-lt"/>
                <a:cs typeface="Arial" charset="0"/>
              </a:rPr>
            </a:br>
            <a:r>
              <a:rPr lang="en-CA" dirty="0">
                <a:solidFill>
                  <a:srgbClr val="FF0000"/>
                </a:solidFill>
                <a:latin typeface="+mj-lt"/>
                <a:cs typeface="Arial" charset="0"/>
              </a:rPr>
              <a:t>sides because it’s </a:t>
            </a:r>
            <a:br>
              <a:rPr lang="en-CA" dirty="0">
                <a:solidFill>
                  <a:srgbClr val="FF0000"/>
                </a:solidFill>
                <a:latin typeface="+mj-lt"/>
                <a:cs typeface="Arial" charset="0"/>
              </a:rPr>
            </a:br>
            <a:r>
              <a:rPr lang="en-CA" dirty="0">
                <a:solidFill>
                  <a:srgbClr val="FF0000"/>
                </a:solidFill>
                <a:latin typeface="+mj-lt"/>
                <a:cs typeface="Arial" charset="0"/>
              </a:rPr>
              <a:t>divided by a negative value</a:t>
            </a:r>
          </a:p>
        </p:txBody>
      </p:sp>
      <p:cxnSp>
        <p:nvCxnSpPr>
          <p:cNvPr id="28" name="Straight Arrow Connector 27">
            <a:extLst>
              <a:ext uri="{FF2B5EF4-FFF2-40B4-BE49-F238E27FC236}">
                <a16:creationId xmlns:a16="http://schemas.microsoft.com/office/drawing/2014/main" id="{D87466B7-0609-476F-D225-3D17A0800943}"/>
              </a:ext>
            </a:extLst>
          </p:cNvPr>
          <p:cNvCxnSpPr/>
          <p:nvPr/>
        </p:nvCxnSpPr>
        <p:spPr bwMode="auto">
          <a:xfrm>
            <a:off x="538163" y="4076700"/>
            <a:ext cx="3313112"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AFCB50E-D2BA-23AA-6115-BB4EE7BD02E4}"/>
              </a:ext>
            </a:extLst>
          </p:cNvPr>
          <p:cNvCxnSpPr/>
          <p:nvPr/>
        </p:nvCxnSpPr>
        <p:spPr bwMode="auto">
          <a:xfrm>
            <a:off x="2051050" y="3932238"/>
            <a:ext cx="0" cy="28892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30" name="Object 6">
            <a:extLst>
              <a:ext uri="{FF2B5EF4-FFF2-40B4-BE49-F238E27FC236}">
                <a16:creationId xmlns:a16="http://schemas.microsoft.com/office/drawing/2014/main" id="{58402770-B04F-67F0-2956-26373535922B}"/>
              </a:ext>
            </a:extLst>
          </p:cNvPr>
          <p:cNvGraphicFramePr>
            <a:graphicFrameLocks noChangeAspect="1"/>
          </p:cNvGraphicFramePr>
          <p:nvPr/>
        </p:nvGraphicFramePr>
        <p:xfrm>
          <a:off x="1809750" y="4292600"/>
          <a:ext cx="446088" cy="431800"/>
        </p:xfrm>
        <a:graphic>
          <a:graphicData uri="http://schemas.openxmlformats.org/presentationml/2006/ole">
            <mc:AlternateContent xmlns:mc="http://schemas.openxmlformats.org/markup-compatibility/2006">
              <mc:Choice xmlns:v="urn:schemas-microsoft-com:vml" Requires="v">
                <p:oleObj name="Equation" r:id="rId27" imgW="202936" imgH="177569" progId="Equation.DSMT4">
                  <p:embed/>
                </p:oleObj>
              </mc:Choice>
              <mc:Fallback>
                <p:oleObj name="Equation" r:id="rId27" imgW="202936" imgH="177569" progId="Equation.DSMT4">
                  <p:embed/>
                  <p:pic>
                    <p:nvPicPr>
                      <p:cNvPr id="0" name="Object 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809750" y="4292600"/>
                        <a:ext cx="4460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 name="Oval 30">
            <a:extLst>
              <a:ext uri="{FF2B5EF4-FFF2-40B4-BE49-F238E27FC236}">
                <a16:creationId xmlns:a16="http://schemas.microsoft.com/office/drawing/2014/main" id="{329CFF4D-8A13-846D-B67F-C58F5F4CE906}"/>
              </a:ext>
            </a:extLst>
          </p:cNvPr>
          <p:cNvSpPr/>
          <p:nvPr/>
        </p:nvSpPr>
        <p:spPr>
          <a:xfrm>
            <a:off x="1906588" y="3932238"/>
            <a:ext cx="287337" cy="287337"/>
          </a:xfrm>
          <a:prstGeom prst="ellipse">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2" name="Right Arrow 31">
            <a:extLst>
              <a:ext uri="{FF2B5EF4-FFF2-40B4-BE49-F238E27FC236}">
                <a16:creationId xmlns:a16="http://schemas.microsoft.com/office/drawing/2014/main" id="{D5ADFDAF-77FE-9623-4379-EAE9CB171F33}"/>
              </a:ext>
            </a:extLst>
          </p:cNvPr>
          <p:cNvSpPr/>
          <p:nvPr/>
        </p:nvSpPr>
        <p:spPr>
          <a:xfrm rot="10800000">
            <a:off x="250825" y="3860800"/>
            <a:ext cx="1727200" cy="3587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33" name="Object 30">
            <a:extLst>
              <a:ext uri="{FF2B5EF4-FFF2-40B4-BE49-F238E27FC236}">
                <a16:creationId xmlns:a16="http://schemas.microsoft.com/office/drawing/2014/main" id="{5F882E34-687F-D26D-3AEF-A51A64E57C9D}"/>
              </a:ext>
            </a:extLst>
          </p:cNvPr>
          <p:cNvGraphicFramePr>
            <a:graphicFrameLocks noChangeAspect="1"/>
          </p:cNvGraphicFramePr>
          <p:nvPr/>
        </p:nvGraphicFramePr>
        <p:xfrm>
          <a:off x="5427663" y="1924050"/>
          <a:ext cx="223837" cy="293688"/>
        </p:xfrm>
        <a:graphic>
          <a:graphicData uri="http://schemas.openxmlformats.org/presentationml/2006/ole">
            <mc:AlternateContent xmlns:mc="http://schemas.openxmlformats.org/markup-compatibility/2006">
              <mc:Choice xmlns:v="urn:schemas-microsoft-com:vml" Requires="v">
                <p:oleObj name="Equation" r:id="rId29" imgW="126780" imgH="164814" progId="Equation.DSMT4">
                  <p:embed/>
                </p:oleObj>
              </mc:Choice>
              <mc:Fallback>
                <p:oleObj name="Equation" r:id="rId29" imgW="126780" imgH="164814" progId="Equation.DSMT4">
                  <p:embed/>
                  <p:pic>
                    <p:nvPicPr>
                      <p:cNvPr id="0" name="Object 30"/>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427663" y="1924050"/>
                        <a:ext cx="223837"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 name="Object 31">
            <a:extLst>
              <a:ext uri="{FF2B5EF4-FFF2-40B4-BE49-F238E27FC236}">
                <a16:creationId xmlns:a16="http://schemas.microsoft.com/office/drawing/2014/main" id="{1A784F37-F7B2-68B4-B43D-840548E75F88}"/>
              </a:ext>
            </a:extLst>
          </p:cNvPr>
          <p:cNvGraphicFramePr>
            <a:graphicFrameLocks noChangeAspect="1"/>
          </p:cNvGraphicFramePr>
          <p:nvPr/>
        </p:nvGraphicFramePr>
        <p:xfrm>
          <a:off x="6870700" y="1924050"/>
          <a:ext cx="225425" cy="293688"/>
        </p:xfrm>
        <a:graphic>
          <a:graphicData uri="http://schemas.openxmlformats.org/presentationml/2006/ole">
            <mc:AlternateContent xmlns:mc="http://schemas.openxmlformats.org/markup-compatibility/2006">
              <mc:Choice xmlns:v="urn:schemas-microsoft-com:vml" Requires="v">
                <p:oleObj name="Equation" r:id="rId31" imgW="126780" imgH="164814" progId="Equation.DSMT4">
                  <p:embed/>
                </p:oleObj>
              </mc:Choice>
              <mc:Fallback>
                <p:oleObj name="Equation" r:id="rId31" imgW="126780" imgH="164814" progId="Equation.DSMT4">
                  <p:embed/>
                  <p:pic>
                    <p:nvPicPr>
                      <p:cNvPr id="0" name="Object 31"/>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870700" y="1924050"/>
                        <a:ext cx="2254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35" name="Straight Connector 34">
            <a:extLst>
              <a:ext uri="{FF2B5EF4-FFF2-40B4-BE49-F238E27FC236}">
                <a16:creationId xmlns:a16="http://schemas.microsoft.com/office/drawing/2014/main" id="{539B4180-DE14-8B02-96A8-CE3F61378CD9}"/>
              </a:ext>
            </a:extLst>
          </p:cNvPr>
          <p:cNvCxnSpPr/>
          <p:nvPr/>
        </p:nvCxnSpPr>
        <p:spPr>
          <a:xfrm flipV="1">
            <a:off x="5435600" y="1858963"/>
            <a:ext cx="204788"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CAF3669-1A81-8EA1-913A-B4398A235963}"/>
              </a:ext>
            </a:extLst>
          </p:cNvPr>
          <p:cNvCxnSpPr/>
          <p:nvPr/>
        </p:nvCxnSpPr>
        <p:spPr>
          <a:xfrm flipV="1">
            <a:off x="5435600" y="1550988"/>
            <a:ext cx="227013" cy="30956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39" name="Object 34">
            <a:extLst>
              <a:ext uri="{FF2B5EF4-FFF2-40B4-BE49-F238E27FC236}">
                <a16:creationId xmlns:a16="http://schemas.microsoft.com/office/drawing/2014/main" id="{F8239922-7E19-CF32-A179-95E3743C5F72}"/>
              </a:ext>
            </a:extLst>
          </p:cNvPr>
          <p:cNvGraphicFramePr>
            <a:graphicFrameLocks noChangeAspect="1"/>
          </p:cNvGraphicFramePr>
          <p:nvPr/>
        </p:nvGraphicFramePr>
        <p:xfrm>
          <a:off x="5724525" y="2357438"/>
          <a:ext cx="693738" cy="425450"/>
        </p:xfrm>
        <a:graphic>
          <a:graphicData uri="http://schemas.openxmlformats.org/presentationml/2006/ole">
            <mc:AlternateContent xmlns:mc="http://schemas.openxmlformats.org/markup-compatibility/2006">
              <mc:Choice xmlns:v="urn:schemas-microsoft-com:vml" Requires="v">
                <p:oleObj name="Equation" r:id="rId33" imgW="291847" imgH="177646" progId="Equation.DSMT4">
                  <p:embed/>
                </p:oleObj>
              </mc:Choice>
              <mc:Fallback>
                <p:oleObj name="Equation" r:id="rId33" imgW="291847" imgH="177646" progId="Equation.DSMT4">
                  <p:embed/>
                  <p:pic>
                    <p:nvPicPr>
                      <p:cNvPr id="0" name="Object 34"/>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724525" y="2357438"/>
                        <a:ext cx="693738"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0" name="Object 35">
            <a:extLst>
              <a:ext uri="{FF2B5EF4-FFF2-40B4-BE49-F238E27FC236}">
                <a16:creationId xmlns:a16="http://schemas.microsoft.com/office/drawing/2014/main" id="{6AB63E4D-BE4B-17EE-68A4-59FAEE4EBEEA}"/>
              </a:ext>
            </a:extLst>
          </p:cNvPr>
          <p:cNvGraphicFramePr>
            <a:graphicFrameLocks noChangeAspect="1"/>
          </p:cNvGraphicFramePr>
          <p:nvPr/>
        </p:nvGraphicFramePr>
        <p:xfrm>
          <a:off x="6732588" y="2349500"/>
          <a:ext cx="1146175" cy="423863"/>
        </p:xfrm>
        <a:graphic>
          <a:graphicData uri="http://schemas.openxmlformats.org/presentationml/2006/ole">
            <mc:AlternateContent xmlns:mc="http://schemas.openxmlformats.org/markup-compatibility/2006">
              <mc:Choice xmlns:v="urn:schemas-microsoft-com:vml" Requires="v">
                <p:oleObj name="Equation" r:id="rId35" imgW="482181" imgH="177646" progId="Equation.DSMT4">
                  <p:embed/>
                </p:oleObj>
              </mc:Choice>
              <mc:Fallback>
                <p:oleObj name="Equation" r:id="rId35" imgW="482181" imgH="177646" progId="Equation.DSMT4">
                  <p:embed/>
                  <p:pic>
                    <p:nvPicPr>
                      <p:cNvPr id="0" name="Object 35"/>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6732588" y="2349500"/>
                        <a:ext cx="1146175"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1" name="Object 40">
            <a:extLst>
              <a:ext uri="{FF2B5EF4-FFF2-40B4-BE49-F238E27FC236}">
                <a16:creationId xmlns:a16="http://schemas.microsoft.com/office/drawing/2014/main" id="{D8641831-32EC-EAF7-DCDC-4CD34A6F6E91}"/>
              </a:ext>
            </a:extLst>
          </p:cNvPr>
          <p:cNvGraphicFramePr>
            <a:graphicFrameLocks noChangeAspect="1"/>
          </p:cNvGraphicFramePr>
          <p:nvPr/>
        </p:nvGraphicFramePr>
        <p:xfrm>
          <a:off x="6372225" y="2420938"/>
          <a:ext cx="319088" cy="384175"/>
        </p:xfrm>
        <a:graphic>
          <a:graphicData uri="http://schemas.openxmlformats.org/presentationml/2006/ole">
            <mc:AlternateContent xmlns:mc="http://schemas.openxmlformats.org/markup-compatibility/2006">
              <mc:Choice xmlns:v="urn:schemas-microsoft-com:vml" Requires="v">
                <p:oleObj name="Equation" r:id="rId37" imgW="126835" imgH="152202" progId="Equation.DSMT4">
                  <p:embed/>
                </p:oleObj>
              </mc:Choice>
              <mc:Fallback>
                <p:oleObj name="Equation" r:id="rId37" imgW="126835" imgH="152202" progId="Equation.DSMT4">
                  <p:embed/>
                  <p:pic>
                    <p:nvPicPr>
                      <p:cNvPr id="0" name="Object 40"/>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6372225" y="2420938"/>
                        <a:ext cx="319088"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4" name="Object 37">
            <a:extLst>
              <a:ext uri="{FF2B5EF4-FFF2-40B4-BE49-F238E27FC236}">
                <a16:creationId xmlns:a16="http://schemas.microsoft.com/office/drawing/2014/main" id="{25AB00F2-33E1-F272-A481-2D099F483DF6}"/>
              </a:ext>
            </a:extLst>
          </p:cNvPr>
          <p:cNvGraphicFramePr>
            <a:graphicFrameLocks noChangeAspect="1"/>
          </p:cNvGraphicFramePr>
          <p:nvPr/>
        </p:nvGraphicFramePr>
        <p:xfrm>
          <a:off x="7380288" y="2852738"/>
          <a:ext cx="360362" cy="315912"/>
        </p:xfrm>
        <a:graphic>
          <a:graphicData uri="http://schemas.openxmlformats.org/presentationml/2006/ole">
            <mc:AlternateContent xmlns:mc="http://schemas.openxmlformats.org/markup-compatibility/2006">
              <mc:Choice xmlns:v="urn:schemas-microsoft-com:vml" Requires="v">
                <p:oleObj name="Equation" r:id="rId39" imgW="202936" imgH="177569" progId="Equation.DSMT4">
                  <p:embed/>
                </p:oleObj>
              </mc:Choice>
              <mc:Fallback>
                <p:oleObj name="Equation" r:id="rId39" imgW="202936" imgH="177569" progId="Equation.DSMT4">
                  <p:embed/>
                  <p:pic>
                    <p:nvPicPr>
                      <p:cNvPr id="0" name="Object 37"/>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7380288" y="2852738"/>
                        <a:ext cx="360362" cy="31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5" name="Object 38">
            <a:extLst>
              <a:ext uri="{FF2B5EF4-FFF2-40B4-BE49-F238E27FC236}">
                <a16:creationId xmlns:a16="http://schemas.microsoft.com/office/drawing/2014/main" id="{610E5F63-957A-B7B0-B9EE-8079B6931512}"/>
              </a:ext>
            </a:extLst>
          </p:cNvPr>
          <p:cNvGraphicFramePr>
            <a:graphicFrameLocks noChangeAspect="1"/>
          </p:cNvGraphicFramePr>
          <p:nvPr/>
        </p:nvGraphicFramePr>
        <p:xfrm>
          <a:off x="5940425" y="2852738"/>
          <a:ext cx="360363" cy="315912"/>
        </p:xfrm>
        <a:graphic>
          <a:graphicData uri="http://schemas.openxmlformats.org/presentationml/2006/ole">
            <mc:AlternateContent xmlns:mc="http://schemas.openxmlformats.org/markup-compatibility/2006">
              <mc:Choice xmlns:v="urn:schemas-microsoft-com:vml" Requires="v">
                <p:oleObj name="Equation" r:id="rId41" imgW="202936" imgH="177569" progId="Equation.DSMT4">
                  <p:embed/>
                </p:oleObj>
              </mc:Choice>
              <mc:Fallback>
                <p:oleObj name="Equation" r:id="rId41" imgW="202936" imgH="177569" progId="Equation.DSMT4">
                  <p:embed/>
                  <p:pic>
                    <p:nvPicPr>
                      <p:cNvPr id="0" name="Object 38"/>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5940425" y="2852738"/>
                        <a:ext cx="360363" cy="31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46" name="Straight Connector 45">
            <a:extLst>
              <a:ext uri="{FF2B5EF4-FFF2-40B4-BE49-F238E27FC236}">
                <a16:creationId xmlns:a16="http://schemas.microsoft.com/office/drawing/2014/main" id="{01DD54DE-B143-D3E8-EEDA-9436A8C2A70B}"/>
              </a:ext>
            </a:extLst>
          </p:cNvPr>
          <p:cNvCxnSpPr/>
          <p:nvPr/>
        </p:nvCxnSpPr>
        <p:spPr>
          <a:xfrm flipV="1">
            <a:off x="7524750" y="2798763"/>
            <a:ext cx="204788"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4970342-6261-E61A-CEA0-FF28022C5DEA}"/>
              </a:ext>
            </a:extLst>
          </p:cNvPr>
          <p:cNvCxnSpPr/>
          <p:nvPr/>
        </p:nvCxnSpPr>
        <p:spPr>
          <a:xfrm flipV="1">
            <a:off x="7524750" y="2489200"/>
            <a:ext cx="227013"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ED8E31B3-57D2-3E31-842B-F7E0B2E5D91C}"/>
              </a:ext>
            </a:extLst>
          </p:cNvPr>
          <p:cNvCxnSpPr/>
          <p:nvPr/>
        </p:nvCxnSpPr>
        <p:spPr>
          <a:xfrm flipV="1">
            <a:off x="6026150" y="2801938"/>
            <a:ext cx="204788"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B086BF2D-18B2-EB43-E9CF-DA209827D6D7}"/>
              </a:ext>
            </a:extLst>
          </p:cNvPr>
          <p:cNvCxnSpPr/>
          <p:nvPr/>
        </p:nvCxnSpPr>
        <p:spPr>
          <a:xfrm flipV="1">
            <a:off x="6026150" y="2492375"/>
            <a:ext cx="227013"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50" name="Object 43">
            <a:extLst>
              <a:ext uri="{FF2B5EF4-FFF2-40B4-BE49-F238E27FC236}">
                <a16:creationId xmlns:a16="http://schemas.microsoft.com/office/drawing/2014/main" id="{3EC8698D-A0EC-656F-1E9E-7A75A0E2973D}"/>
              </a:ext>
            </a:extLst>
          </p:cNvPr>
          <p:cNvGraphicFramePr>
            <a:graphicFrameLocks noChangeAspect="1"/>
          </p:cNvGraphicFramePr>
          <p:nvPr/>
        </p:nvGraphicFramePr>
        <p:xfrm>
          <a:off x="6732588" y="3436938"/>
          <a:ext cx="482600" cy="423862"/>
        </p:xfrm>
        <a:graphic>
          <a:graphicData uri="http://schemas.openxmlformats.org/presentationml/2006/ole">
            <mc:AlternateContent xmlns:mc="http://schemas.openxmlformats.org/markup-compatibility/2006">
              <mc:Choice xmlns:v="urn:schemas-microsoft-com:vml" Requires="v">
                <p:oleObj name="Equation" r:id="rId43" imgW="202936" imgH="177569" progId="Equation.DSMT4">
                  <p:embed/>
                </p:oleObj>
              </mc:Choice>
              <mc:Fallback>
                <p:oleObj name="Equation" r:id="rId43" imgW="202936" imgH="177569" progId="Equation.DSMT4">
                  <p:embed/>
                  <p:pic>
                    <p:nvPicPr>
                      <p:cNvPr id="0" name="Object 43"/>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6732588" y="3436938"/>
                        <a:ext cx="482600" cy="4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1" name="Object 44">
            <a:extLst>
              <a:ext uri="{FF2B5EF4-FFF2-40B4-BE49-F238E27FC236}">
                <a16:creationId xmlns:a16="http://schemas.microsoft.com/office/drawing/2014/main" id="{57541EEE-C8C8-AFE2-B28E-CE9245FB8F9C}"/>
              </a:ext>
            </a:extLst>
          </p:cNvPr>
          <p:cNvGraphicFramePr>
            <a:graphicFrameLocks noChangeAspect="1"/>
          </p:cNvGraphicFramePr>
          <p:nvPr/>
        </p:nvGraphicFramePr>
        <p:xfrm>
          <a:off x="5749925" y="3429000"/>
          <a:ext cx="693738" cy="425450"/>
        </p:xfrm>
        <a:graphic>
          <a:graphicData uri="http://schemas.openxmlformats.org/presentationml/2006/ole">
            <mc:AlternateContent xmlns:mc="http://schemas.openxmlformats.org/markup-compatibility/2006">
              <mc:Choice xmlns:v="urn:schemas-microsoft-com:vml" Requires="v">
                <p:oleObj name="Equation" r:id="rId45" imgW="291847" imgH="177646" progId="Equation.DSMT4">
                  <p:embed/>
                </p:oleObj>
              </mc:Choice>
              <mc:Fallback>
                <p:oleObj name="Equation" r:id="rId45" imgW="291847" imgH="177646" progId="Equation.DSMT4">
                  <p:embed/>
                  <p:pic>
                    <p:nvPicPr>
                      <p:cNvPr id="0" name="Object 44"/>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5749925" y="3429000"/>
                        <a:ext cx="693738"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2" name="Object 51">
            <a:extLst>
              <a:ext uri="{FF2B5EF4-FFF2-40B4-BE49-F238E27FC236}">
                <a16:creationId xmlns:a16="http://schemas.microsoft.com/office/drawing/2014/main" id="{D6FD52F9-89D8-D9A7-B3DD-B8185D582C49}"/>
              </a:ext>
            </a:extLst>
          </p:cNvPr>
          <p:cNvGraphicFramePr>
            <a:graphicFrameLocks noChangeAspect="1"/>
          </p:cNvGraphicFramePr>
          <p:nvPr/>
        </p:nvGraphicFramePr>
        <p:xfrm>
          <a:off x="6413500" y="3476625"/>
          <a:ext cx="319088" cy="384175"/>
        </p:xfrm>
        <a:graphic>
          <a:graphicData uri="http://schemas.openxmlformats.org/presentationml/2006/ole">
            <mc:AlternateContent xmlns:mc="http://schemas.openxmlformats.org/markup-compatibility/2006">
              <mc:Choice xmlns:v="urn:schemas-microsoft-com:vml" Requires="v">
                <p:oleObj name="Equation" r:id="rId47" imgW="126835" imgH="152202" progId="Equation.DSMT4">
                  <p:embed/>
                </p:oleObj>
              </mc:Choice>
              <mc:Fallback>
                <p:oleObj name="Equation" r:id="rId47" imgW="126835" imgH="152202" progId="Equation.DSMT4">
                  <p:embed/>
                  <p:pic>
                    <p:nvPicPr>
                      <p:cNvPr id="0" name="Object 51"/>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6413500" y="3476625"/>
                        <a:ext cx="319088"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5" name="Object 46">
            <a:extLst>
              <a:ext uri="{FF2B5EF4-FFF2-40B4-BE49-F238E27FC236}">
                <a16:creationId xmlns:a16="http://schemas.microsoft.com/office/drawing/2014/main" id="{A944C15B-06E6-6D00-4D00-D1D0ECBEBB6E}"/>
              </a:ext>
            </a:extLst>
          </p:cNvPr>
          <p:cNvGraphicFramePr>
            <a:graphicFrameLocks noChangeAspect="1"/>
          </p:cNvGraphicFramePr>
          <p:nvPr/>
        </p:nvGraphicFramePr>
        <p:xfrm>
          <a:off x="5795963" y="3357563"/>
          <a:ext cx="544512" cy="939800"/>
        </p:xfrm>
        <a:graphic>
          <a:graphicData uri="http://schemas.openxmlformats.org/presentationml/2006/ole">
            <mc:AlternateContent xmlns:mc="http://schemas.openxmlformats.org/markup-compatibility/2006">
              <mc:Choice xmlns:v="urn:schemas-microsoft-com:vml" Requires="v">
                <p:oleObj name="Equation" r:id="rId48" imgW="228501" imgH="393529" progId="Equation.DSMT4">
                  <p:embed/>
                </p:oleObj>
              </mc:Choice>
              <mc:Fallback>
                <p:oleObj name="Equation" r:id="rId48" imgW="228501" imgH="393529" progId="Equation.DSMT4">
                  <p:embed/>
                  <p:pic>
                    <p:nvPicPr>
                      <p:cNvPr id="0" name="Object 46"/>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5795963" y="3357563"/>
                        <a:ext cx="544512"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6" name="Object 47">
            <a:extLst>
              <a:ext uri="{FF2B5EF4-FFF2-40B4-BE49-F238E27FC236}">
                <a16:creationId xmlns:a16="http://schemas.microsoft.com/office/drawing/2014/main" id="{596E4439-234B-6B59-7F22-9DC26DA8495B}"/>
              </a:ext>
            </a:extLst>
          </p:cNvPr>
          <p:cNvGraphicFramePr>
            <a:graphicFrameLocks noChangeAspect="1"/>
          </p:cNvGraphicFramePr>
          <p:nvPr/>
        </p:nvGraphicFramePr>
        <p:xfrm>
          <a:off x="6692900" y="3355975"/>
          <a:ext cx="542925" cy="936625"/>
        </p:xfrm>
        <a:graphic>
          <a:graphicData uri="http://schemas.openxmlformats.org/presentationml/2006/ole">
            <mc:AlternateContent xmlns:mc="http://schemas.openxmlformats.org/markup-compatibility/2006">
              <mc:Choice xmlns:v="urn:schemas-microsoft-com:vml" Requires="v">
                <p:oleObj name="Equation" r:id="rId50" imgW="228501" imgH="393529" progId="Equation.DSMT4">
                  <p:embed/>
                </p:oleObj>
              </mc:Choice>
              <mc:Fallback>
                <p:oleObj name="Equation" r:id="rId50" imgW="228501" imgH="393529" progId="Equation.DSMT4">
                  <p:embed/>
                  <p:pic>
                    <p:nvPicPr>
                      <p:cNvPr id="0" name="Object 47"/>
                      <p:cNvPicPr>
                        <a:picLocks noChangeAspect="1" noChangeArrowheads="1"/>
                      </p:cNvPicPr>
                      <p:nvPr/>
                    </p:nvPicPr>
                    <p:blipFill>
                      <a:blip r:embed="rId51">
                        <a:extLst>
                          <a:ext uri="{28A0092B-C50C-407E-A947-70E740481C1C}">
                            <a14:useLocalDpi xmlns:a14="http://schemas.microsoft.com/office/drawing/2010/main" val="0"/>
                          </a:ext>
                        </a:extLst>
                      </a:blip>
                      <a:srcRect/>
                      <a:stretch>
                        <a:fillRect/>
                      </a:stretch>
                    </p:blipFill>
                    <p:spPr bwMode="auto">
                      <a:xfrm>
                        <a:off x="6692900" y="3355975"/>
                        <a:ext cx="542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57" name="Straight Connector 56">
            <a:extLst>
              <a:ext uri="{FF2B5EF4-FFF2-40B4-BE49-F238E27FC236}">
                <a16:creationId xmlns:a16="http://schemas.microsoft.com/office/drawing/2014/main" id="{CB94A51D-DC55-3123-E589-213ACE5842BC}"/>
              </a:ext>
            </a:extLst>
          </p:cNvPr>
          <p:cNvCxnSpPr/>
          <p:nvPr/>
        </p:nvCxnSpPr>
        <p:spPr>
          <a:xfrm flipV="1">
            <a:off x="6035675" y="3862388"/>
            <a:ext cx="204788"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211073ED-B0AC-317D-D371-9434C4C66CA7}"/>
              </a:ext>
            </a:extLst>
          </p:cNvPr>
          <p:cNvCxnSpPr/>
          <p:nvPr/>
        </p:nvCxnSpPr>
        <p:spPr>
          <a:xfrm flipV="1">
            <a:off x="5942013" y="3481388"/>
            <a:ext cx="227012" cy="30956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13610300-8E0F-1433-7B67-958E1BA6876E}"/>
              </a:ext>
            </a:extLst>
          </p:cNvPr>
          <p:cNvCxnSpPr/>
          <p:nvPr/>
        </p:nvCxnSpPr>
        <p:spPr>
          <a:xfrm flipV="1">
            <a:off x="6837363" y="3932238"/>
            <a:ext cx="287337" cy="27781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55B26427-0748-886D-FDBE-D0EEA413FF11}"/>
              </a:ext>
            </a:extLst>
          </p:cNvPr>
          <p:cNvCxnSpPr/>
          <p:nvPr/>
        </p:nvCxnSpPr>
        <p:spPr>
          <a:xfrm flipV="1">
            <a:off x="6737350" y="3573463"/>
            <a:ext cx="431800" cy="16351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61" name="Object 52">
            <a:extLst>
              <a:ext uri="{FF2B5EF4-FFF2-40B4-BE49-F238E27FC236}">
                <a16:creationId xmlns:a16="http://schemas.microsoft.com/office/drawing/2014/main" id="{3A65F4EA-55D9-0A83-5A7C-90F873CD8913}"/>
              </a:ext>
            </a:extLst>
          </p:cNvPr>
          <p:cNvGraphicFramePr>
            <a:graphicFrameLocks noChangeAspect="1"/>
          </p:cNvGraphicFramePr>
          <p:nvPr/>
        </p:nvGraphicFramePr>
        <p:xfrm>
          <a:off x="6088063" y="4608513"/>
          <a:ext cx="301625" cy="333375"/>
        </p:xfrm>
        <a:graphic>
          <a:graphicData uri="http://schemas.openxmlformats.org/presentationml/2006/ole">
            <mc:AlternateContent xmlns:mc="http://schemas.openxmlformats.org/markup-compatibility/2006">
              <mc:Choice xmlns:v="urn:schemas-microsoft-com:vml" Requires="v">
                <p:oleObj name="Equation" r:id="rId52" imgW="126835" imgH="139518" progId="Equation.DSMT4">
                  <p:embed/>
                </p:oleObj>
              </mc:Choice>
              <mc:Fallback>
                <p:oleObj name="Equation" r:id="rId52" imgW="126835" imgH="139518" progId="Equation.DSMT4">
                  <p:embed/>
                  <p:pic>
                    <p:nvPicPr>
                      <p:cNvPr id="0" name="Object 5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088063" y="4608513"/>
                        <a:ext cx="30162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2" name="Object 61">
            <a:extLst>
              <a:ext uri="{FF2B5EF4-FFF2-40B4-BE49-F238E27FC236}">
                <a16:creationId xmlns:a16="http://schemas.microsoft.com/office/drawing/2014/main" id="{3F695FA9-CCF9-CE37-CBB4-01DA413230E4}"/>
              </a:ext>
            </a:extLst>
          </p:cNvPr>
          <p:cNvGraphicFramePr>
            <a:graphicFrameLocks noChangeAspect="1"/>
          </p:cNvGraphicFramePr>
          <p:nvPr/>
        </p:nvGraphicFramePr>
        <p:xfrm>
          <a:off x="6724650" y="4508500"/>
          <a:ext cx="511175" cy="414338"/>
        </p:xfrm>
        <a:graphic>
          <a:graphicData uri="http://schemas.openxmlformats.org/presentationml/2006/ole">
            <mc:AlternateContent xmlns:mc="http://schemas.openxmlformats.org/markup-compatibility/2006">
              <mc:Choice xmlns:v="urn:schemas-microsoft-com:vml" Requires="v">
                <p:oleObj name="Equation" r:id="rId53" imgW="203024" imgH="164957" progId="Equation.DSMT4">
                  <p:embed/>
                </p:oleObj>
              </mc:Choice>
              <mc:Fallback>
                <p:oleObj name="Equation" r:id="rId53" imgW="203024" imgH="164957" progId="Equation.DSMT4">
                  <p:embed/>
                  <p:pic>
                    <p:nvPicPr>
                      <p:cNvPr id="0" name="Object 61"/>
                      <p:cNvPicPr>
                        <a:picLocks noChangeAspect="1" noChangeArrowheads="1"/>
                      </p:cNvPicPr>
                      <p:nvPr/>
                    </p:nvPicPr>
                    <p:blipFill>
                      <a:blip r:embed="rId54">
                        <a:extLst>
                          <a:ext uri="{28A0092B-C50C-407E-A947-70E740481C1C}">
                            <a14:useLocalDpi xmlns:a14="http://schemas.microsoft.com/office/drawing/2010/main" val="0"/>
                          </a:ext>
                        </a:extLst>
                      </a:blip>
                      <a:srcRect/>
                      <a:stretch>
                        <a:fillRect/>
                      </a:stretch>
                    </p:blipFill>
                    <p:spPr bwMode="auto">
                      <a:xfrm>
                        <a:off x="6724650" y="4508500"/>
                        <a:ext cx="511175" cy="41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3" name="Object 62">
            <a:extLst>
              <a:ext uri="{FF2B5EF4-FFF2-40B4-BE49-F238E27FC236}">
                <a16:creationId xmlns:a16="http://schemas.microsoft.com/office/drawing/2014/main" id="{C2C5F7D3-3E06-9DD9-152A-92633E774DB1}"/>
              </a:ext>
            </a:extLst>
          </p:cNvPr>
          <p:cNvGraphicFramePr>
            <a:graphicFrameLocks noChangeAspect="1"/>
          </p:cNvGraphicFramePr>
          <p:nvPr/>
        </p:nvGraphicFramePr>
        <p:xfrm>
          <a:off x="6364288" y="4554538"/>
          <a:ext cx="319087" cy="384175"/>
        </p:xfrm>
        <a:graphic>
          <a:graphicData uri="http://schemas.openxmlformats.org/presentationml/2006/ole">
            <mc:AlternateContent xmlns:mc="http://schemas.openxmlformats.org/markup-compatibility/2006">
              <mc:Choice xmlns:v="urn:schemas-microsoft-com:vml" Requires="v">
                <p:oleObj name="Equation" r:id="rId55" imgW="126835" imgH="152202" progId="Equation.DSMT4">
                  <p:embed/>
                </p:oleObj>
              </mc:Choice>
              <mc:Fallback>
                <p:oleObj name="Equation" r:id="rId55" imgW="126835" imgH="152202" progId="Equation.DSMT4">
                  <p:embed/>
                  <p:pic>
                    <p:nvPicPr>
                      <p:cNvPr id="0" name="Object 62"/>
                      <p:cNvPicPr>
                        <a:picLocks noChangeAspect="1" noChangeArrowheads="1"/>
                      </p:cNvPicPr>
                      <p:nvPr/>
                    </p:nvPicPr>
                    <p:blipFill>
                      <a:blip r:embed="rId56">
                        <a:extLst>
                          <a:ext uri="{28A0092B-C50C-407E-A947-70E740481C1C}">
                            <a14:useLocalDpi xmlns:a14="http://schemas.microsoft.com/office/drawing/2010/main" val="0"/>
                          </a:ext>
                        </a:extLst>
                      </a:blip>
                      <a:srcRect/>
                      <a:stretch>
                        <a:fillRect/>
                      </a:stretch>
                    </p:blipFill>
                    <p:spPr bwMode="auto">
                      <a:xfrm>
                        <a:off x="6364288" y="4554538"/>
                        <a:ext cx="319087"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66" name="Straight Arrow Connector 65">
            <a:extLst>
              <a:ext uri="{FF2B5EF4-FFF2-40B4-BE49-F238E27FC236}">
                <a16:creationId xmlns:a16="http://schemas.microsoft.com/office/drawing/2014/main" id="{8253643A-5655-D34F-1FE4-6A3EE163A404}"/>
              </a:ext>
            </a:extLst>
          </p:cNvPr>
          <p:cNvCxnSpPr/>
          <p:nvPr/>
        </p:nvCxnSpPr>
        <p:spPr bwMode="auto">
          <a:xfrm>
            <a:off x="4859338" y="5805488"/>
            <a:ext cx="3313112"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06CDECCC-582C-5729-DDE2-8F4CD1780D85}"/>
              </a:ext>
            </a:extLst>
          </p:cNvPr>
          <p:cNvCxnSpPr/>
          <p:nvPr/>
        </p:nvCxnSpPr>
        <p:spPr bwMode="auto">
          <a:xfrm>
            <a:off x="6372225" y="5661025"/>
            <a:ext cx="0" cy="28892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68" name="Object 57">
            <a:extLst>
              <a:ext uri="{FF2B5EF4-FFF2-40B4-BE49-F238E27FC236}">
                <a16:creationId xmlns:a16="http://schemas.microsoft.com/office/drawing/2014/main" id="{578B033D-1BAA-622E-474E-0EDF2EEBAE51}"/>
              </a:ext>
            </a:extLst>
          </p:cNvPr>
          <p:cNvGraphicFramePr>
            <a:graphicFrameLocks noChangeAspect="1"/>
          </p:cNvGraphicFramePr>
          <p:nvPr/>
        </p:nvGraphicFramePr>
        <p:xfrm>
          <a:off x="6130925" y="6035675"/>
          <a:ext cx="446088" cy="401638"/>
        </p:xfrm>
        <a:graphic>
          <a:graphicData uri="http://schemas.openxmlformats.org/presentationml/2006/ole">
            <mc:AlternateContent xmlns:mc="http://schemas.openxmlformats.org/markup-compatibility/2006">
              <mc:Choice xmlns:v="urn:schemas-microsoft-com:vml" Requires="v">
                <p:oleObj name="Equation" r:id="rId57" imgW="203024" imgH="164957" progId="Equation.DSMT4">
                  <p:embed/>
                </p:oleObj>
              </mc:Choice>
              <mc:Fallback>
                <p:oleObj name="Equation" r:id="rId57" imgW="203024" imgH="164957" progId="Equation.DSMT4">
                  <p:embed/>
                  <p:pic>
                    <p:nvPicPr>
                      <p:cNvPr id="0" name="Object 57"/>
                      <p:cNvPicPr>
                        <a:picLocks noChangeAspect="1" noChangeArrowheads="1"/>
                      </p:cNvPicPr>
                      <p:nvPr/>
                    </p:nvPicPr>
                    <p:blipFill>
                      <a:blip r:embed="rId58">
                        <a:extLst>
                          <a:ext uri="{28A0092B-C50C-407E-A947-70E740481C1C}">
                            <a14:useLocalDpi xmlns:a14="http://schemas.microsoft.com/office/drawing/2010/main" val="0"/>
                          </a:ext>
                        </a:extLst>
                      </a:blip>
                      <a:srcRect/>
                      <a:stretch>
                        <a:fillRect/>
                      </a:stretch>
                    </p:blipFill>
                    <p:spPr bwMode="auto">
                      <a:xfrm>
                        <a:off x="6130925" y="6035675"/>
                        <a:ext cx="446088"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9" name="Oval 68">
            <a:extLst>
              <a:ext uri="{FF2B5EF4-FFF2-40B4-BE49-F238E27FC236}">
                <a16:creationId xmlns:a16="http://schemas.microsoft.com/office/drawing/2014/main" id="{3B70FC7D-3F53-0CD8-E3C8-F6ABB1AC9DDD}"/>
              </a:ext>
            </a:extLst>
          </p:cNvPr>
          <p:cNvSpPr/>
          <p:nvPr/>
        </p:nvSpPr>
        <p:spPr>
          <a:xfrm>
            <a:off x="6227763" y="5661025"/>
            <a:ext cx="287337" cy="287338"/>
          </a:xfrm>
          <a:prstGeom prst="ellipse">
            <a:avLst/>
          </a:prstGeom>
          <a:solidFill>
            <a:srgbClr val="FF0000"/>
          </a:solid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0" name="Right Arrow 69">
            <a:extLst>
              <a:ext uri="{FF2B5EF4-FFF2-40B4-BE49-F238E27FC236}">
                <a16:creationId xmlns:a16="http://schemas.microsoft.com/office/drawing/2014/main" id="{A1B5B1EE-F607-A5E9-1425-47B78D2D78DB}"/>
              </a:ext>
            </a:extLst>
          </p:cNvPr>
          <p:cNvSpPr/>
          <p:nvPr/>
        </p:nvSpPr>
        <p:spPr>
          <a:xfrm>
            <a:off x="6516688" y="5589588"/>
            <a:ext cx="1727200" cy="3587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420" name="Text Box 5">
            <a:extLst>
              <a:ext uri="{FF2B5EF4-FFF2-40B4-BE49-F238E27FC236}">
                <a16:creationId xmlns:a16="http://schemas.microsoft.com/office/drawing/2014/main" id="{7A9229B7-94F0-D0D9-BDB9-1FC859C33C43}"/>
              </a:ext>
            </a:extLst>
          </p:cNvPr>
          <p:cNvSpPr txBox="1">
            <a:spLocks noChangeArrowheads="1"/>
          </p:cNvSpPr>
          <p:nvPr/>
        </p:nvSpPr>
        <p:spPr bwMode="auto">
          <a:xfrm>
            <a:off x="0" y="6613525"/>
            <a:ext cx="40592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59"/>
              </a:rPr>
              <a:t>www.BCMath.ca</a:t>
            </a:r>
            <a:r>
              <a:rPr lang="en-US" altLang="en-US" sz="1000">
                <a:latin typeface="Arial"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par>
                                <p:cTn id="18" presetID="22" presetClass="entr" presetSubtype="4"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down)">
                                      <p:cBhvr>
                                        <p:cTn id="20" dur="500"/>
                                        <p:tgtEl>
                                          <p:spTgt spid="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4" fill="hold"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wipe(down)">
                                      <p:cBhvr>
                                        <p:cTn id="30" dur="500"/>
                                        <p:tgtEl>
                                          <p:spTgt spid="10"/>
                                        </p:tgtEl>
                                      </p:cBhvr>
                                    </p:animEffect>
                                  </p:childTnLst>
                                </p:cTn>
                              </p:par>
                              <p:par>
                                <p:cTn id="31" presetID="22" presetClass="entr" presetSubtype="4" fill="hold" nodeType="with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wipe(down)">
                                      <p:cBhvr>
                                        <p:cTn id="33" dur="500"/>
                                        <p:tgtEl>
                                          <p:spTgt spid="11"/>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0" presetClass="entr" presetSubtype="0" fill="hold"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fade">
                                      <p:cBhvr>
                                        <p:cTn id="38" dur="500"/>
                                        <p:tgtEl>
                                          <p:spTgt spid="12"/>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fade">
                                      <p:cBhvr>
                                        <p:cTn id="43" dur="500"/>
                                        <p:tgtEl>
                                          <p:spTgt spid="13"/>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nodeType="click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fade">
                                      <p:cBhvr>
                                        <p:cTn id="48" dur="500"/>
                                        <p:tgtEl>
                                          <p:spTgt spid="1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nodeType="click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fade">
                                      <p:cBhvr>
                                        <p:cTn id="53" dur="500"/>
                                        <p:tgtEl>
                                          <p:spTgt spid="16"/>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nodeType="clickEffect">
                                  <p:stCondLst>
                                    <p:cond delay="0"/>
                                  </p:stCondLst>
                                  <p:childTnLst>
                                    <p:set>
                                      <p:cBhvr>
                                        <p:cTn id="57" dur="1" fill="hold">
                                          <p:stCondLst>
                                            <p:cond delay="0"/>
                                          </p:stCondLst>
                                        </p:cTn>
                                        <p:tgtEl>
                                          <p:spTgt spid="17"/>
                                        </p:tgtEl>
                                        <p:attrNameLst>
                                          <p:attrName>style.visibility</p:attrName>
                                        </p:attrNameLst>
                                      </p:cBhvr>
                                      <p:to>
                                        <p:strVal val="visible"/>
                                      </p:to>
                                    </p:set>
                                    <p:animEffect transition="in" filter="fade">
                                      <p:cBhvr>
                                        <p:cTn id="58" dur="500"/>
                                        <p:tgtEl>
                                          <p:spTgt spid="17"/>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2" presetClass="entr" presetSubtype="4" fill="hold" nodeType="click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wipe(down)">
                                      <p:cBhvr>
                                        <p:cTn id="63" dur="500"/>
                                        <p:tgtEl>
                                          <p:spTgt spid="18"/>
                                        </p:tgtEl>
                                      </p:cBhvr>
                                    </p:animEffect>
                                  </p:childTnLst>
                                </p:cTn>
                              </p:par>
                              <p:par>
                                <p:cTn id="64" presetID="22" presetClass="entr" presetSubtype="4" fill="hold" nodeType="with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wipe(down)">
                                      <p:cBhvr>
                                        <p:cTn id="66" dur="500"/>
                                        <p:tgtEl>
                                          <p:spTgt spid="19"/>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4" fill="hold" nodeType="clickEffect">
                                  <p:stCondLst>
                                    <p:cond delay="0"/>
                                  </p:stCondLst>
                                  <p:childTnLst>
                                    <p:set>
                                      <p:cBhvr>
                                        <p:cTn id="70" dur="1" fill="hold">
                                          <p:stCondLst>
                                            <p:cond delay="0"/>
                                          </p:stCondLst>
                                        </p:cTn>
                                        <p:tgtEl>
                                          <p:spTgt spid="20"/>
                                        </p:tgtEl>
                                        <p:attrNameLst>
                                          <p:attrName>style.visibility</p:attrName>
                                        </p:attrNameLst>
                                      </p:cBhvr>
                                      <p:to>
                                        <p:strVal val="visible"/>
                                      </p:to>
                                    </p:set>
                                    <p:animEffect transition="in" filter="wipe(down)">
                                      <p:cBhvr>
                                        <p:cTn id="71" dur="500"/>
                                        <p:tgtEl>
                                          <p:spTgt spid="20"/>
                                        </p:tgtEl>
                                      </p:cBhvr>
                                    </p:animEffect>
                                  </p:childTnLst>
                                </p:cTn>
                              </p:par>
                              <p:par>
                                <p:cTn id="72" presetID="22" presetClass="entr" presetSubtype="4" fill="hold" nodeType="withEffect">
                                  <p:stCondLst>
                                    <p:cond delay="0"/>
                                  </p:stCondLst>
                                  <p:childTnLst>
                                    <p:set>
                                      <p:cBhvr>
                                        <p:cTn id="73" dur="1" fill="hold">
                                          <p:stCondLst>
                                            <p:cond delay="0"/>
                                          </p:stCondLst>
                                        </p:cTn>
                                        <p:tgtEl>
                                          <p:spTgt spid="21"/>
                                        </p:tgtEl>
                                        <p:attrNameLst>
                                          <p:attrName>style.visibility</p:attrName>
                                        </p:attrNameLst>
                                      </p:cBhvr>
                                      <p:to>
                                        <p:strVal val="visible"/>
                                      </p:to>
                                    </p:set>
                                    <p:animEffect transition="in" filter="wipe(down)">
                                      <p:cBhvr>
                                        <p:cTn id="74" dur="500"/>
                                        <p:tgtEl>
                                          <p:spTgt spid="21"/>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10" presetClass="entr" presetSubtype="0" fill="hold" nodeType="clickEffect">
                                  <p:stCondLst>
                                    <p:cond delay="0"/>
                                  </p:stCondLst>
                                  <p:childTnLst>
                                    <p:set>
                                      <p:cBhvr>
                                        <p:cTn id="78" dur="1" fill="hold">
                                          <p:stCondLst>
                                            <p:cond delay="0"/>
                                          </p:stCondLst>
                                        </p:cTn>
                                        <p:tgtEl>
                                          <p:spTgt spid="22"/>
                                        </p:tgtEl>
                                        <p:attrNameLst>
                                          <p:attrName>style.visibility</p:attrName>
                                        </p:attrNameLst>
                                      </p:cBhvr>
                                      <p:to>
                                        <p:strVal val="visible"/>
                                      </p:to>
                                    </p:set>
                                    <p:animEffect transition="in" filter="fade">
                                      <p:cBhvr>
                                        <p:cTn id="79" dur="500"/>
                                        <p:tgtEl>
                                          <p:spTgt spid="22"/>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0" presetClass="entr" presetSubtype="0" fill="hold" nodeType="clickEffect">
                                  <p:stCondLst>
                                    <p:cond delay="0"/>
                                  </p:stCondLst>
                                  <p:childTnLst>
                                    <p:set>
                                      <p:cBhvr>
                                        <p:cTn id="83" dur="1" fill="hold">
                                          <p:stCondLst>
                                            <p:cond delay="0"/>
                                          </p:stCondLst>
                                        </p:cTn>
                                        <p:tgtEl>
                                          <p:spTgt spid="23"/>
                                        </p:tgtEl>
                                        <p:attrNameLst>
                                          <p:attrName>style.visibility</p:attrName>
                                        </p:attrNameLst>
                                      </p:cBhvr>
                                      <p:to>
                                        <p:strVal val="visible"/>
                                      </p:to>
                                    </p:set>
                                    <p:animEffect transition="in" filter="fade">
                                      <p:cBhvr>
                                        <p:cTn id="84" dur="500"/>
                                        <p:tgtEl>
                                          <p:spTgt spid="23"/>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10" presetClass="entr" presetSubtype="0" fill="hold" nodeType="clickEffect">
                                  <p:stCondLst>
                                    <p:cond delay="0"/>
                                  </p:stCondLst>
                                  <p:childTnLst>
                                    <p:set>
                                      <p:cBhvr>
                                        <p:cTn id="88" dur="1" fill="hold">
                                          <p:stCondLst>
                                            <p:cond delay="0"/>
                                          </p:stCondLst>
                                        </p:cTn>
                                        <p:tgtEl>
                                          <p:spTgt spid="24"/>
                                        </p:tgtEl>
                                        <p:attrNameLst>
                                          <p:attrName>style.visibility</p:attrName>
                                        </p:attrNameLst>
                                      </p:cBhvr>
                                      <p:to>
                                        <p:strVal val="visible"/>
                                      </p:to>
                                    </p:set>
                                    <p:animEffect transition="in" filter="fade">
                                      <p:cBhvr>
                                        <p:cTn id="89" dur="500"/>
                                        <p:tgtEl>
                                          <p:spTgt spid="24"/>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10" presetClass="entr" presetSubtype="0" fill="hold" nodeType="clickEffect">
                                  <p:stCondLst>
                                    <p:cond delay="0"/>
                                  </p:stCondLst>
                                  <p:childTnLst>
                                    <p:set>
                                      <p:cBhvr>
                                        <p:cTn id="93" dur="1" fill="hold">
                                          <p:stCondLst>
                                            <p:cond delay="0"/>
                                          </p:stCondLst>
                                        </p:cTn>
                                        <p:tgtEl>
                                          <p:spTgt spid="27"/>
                                        </p:tgtEl>
                                        <p:attrNameLst>
                                          <p:attrName>style.visibility</p:attrName>
                                        </p:attrNameLst>
                                      </p:cBhvr>
                                      <p:to>
                                        <p:strVal val="visible"/>
                                      </p:to>
                                    </p:set>
                                    <p:animEffect transition="in" filter="fade">
                                      <p:cBhvr>
                                        <p:cTn id="94" dur="500"/>
                                        <p:tgtEl>
                                          <p:spTgt spid="27"/>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0" presetClass="entr" presetSubtype="0" fill="hold" nodeType="clickEffect">
                                  <p:stCondLst>
                                    <p:cond delay="0"/>
                                  </p:stCondLst>
                                  <p:childTnLst>
                                    <p:set>
                                      <p:cBhvr>
                                        <p:cTn id="98" dur="1" fill="hold">
                                          <p:stCondLst>
                                            <p:cond delay="0"/>
                                          </p:stCondLst>
                                        </p:cTn>
                                        <p:tgtEl>
                                          <p:spTgt spid="28"/>
                                        </p:tgtEl>
                                        <p:attrNameLst>
                                          <p:attrName>style.visibility</p:attrName>
                                        </p:attrNameLst>
                                      </p:cBhvr>
                                      <p:to>
                                        <p:strVal val="visible"/>
                                      </p:to>
                                    </p:set>
                                    <p:animEffect transition="in" filter="fade">
                                      <p:cBhvr>
                                        <p:cTn id="99" dur="500"/>
                                        <p:tgtEl>
                                          <p:spTgt spid="28"/>
                                        </p:tgtEl>
                                      </p:cBhvr>
                                    </p:animEffect>
                                  </p:childTnLst>
                                </p:cTn>
                              </p:par>
                              <p:par>
                                <p:cTn id="100" presetID="10" presetClass="entr" presetSubtype="0" fill="hold" nodeType="withEffect">
                                  <p:stCondLst>
                                    <p:cond delay="0"/>
                                  </p:stCondLst>
                                  <p:childTnLst>
                                    <p:set>
                                      <p:cBhvr>
                                        <p:cTn id="101" dur="1" fill="hold">
                                          <p:stCondLst>
                                            <p:cond delay="0"/>
                                          </p:stCondLst>
                                        </p:cTn>
                                        <p:tgtEl>
                                          <p:spTgt spid="29"/>
                                        </p:tgtEl>
                                        <p:attrNameLst>
                                          <p:attrName>style.visibility</p:attrName>
                                        </p:attrNameLst>
                                      </p:cBhvr>
                                      <p:to>
                                        <p:strVal val="visible"/>
                                      </p:to>
                                    </p:set>
                                    <p:animEffect transition="in" filter="fade">
                                      <p:cBhvr>
                                        <p:cTn id="102" dur="500"/>
                                        <p:tgtEl>
                                          <p:spTgt spid="29"/>
                                        </p:tgtEl>
                                      </p:cBhvr>
                                    </p:animEffect>
                                  </p:childTnLst>
                                </p:cTn>
                              </p:par>
                              <p:par>
                                <p:cTn id="103" presetID="10" presetClass="entr" presetSubtype="0" fill="hold" nodeType="withEffect">
                                  <p:stCondLst>
                                    <p:cond delay="0"/>
                                  </p:stCondLst>
                                  <p:childTnLst>
                                    <p:set>
                                      <p:cBhvr>
                                        <p:cTn id="104" dur="1" fill="hold">
                                          <p:stCondLst>
                                            <p:cond delay="0"/>
                                          </p:stCondLst>
                                        </p:cTn>
                                        <p:tgtEl>
                                          <p:spTgt spid="30"/>
                                        </p:tgtEl>
                                        <p:attrNameLst>
                                          <p:attrName>style.visibility</p:attrName>
                                        </p:attrNameLst>
                                      </p:cBhvr>
                                      <p:to>
                                        <p:strVal val="visible"/>
                                      </p:to>
                                    </p:set>
                                    <p:animEffect transition="in" filter="fade">
                                      <p:cBhvr>
                                        <p:cTn id="105" dur="500"/>
                                        <p:tgtEl>
                                          <p:spTgt spid="30"/>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26" presetClass="entr" presetSubtype="0" fill="hold" nodeType="clickEffect">
                                  <p:stCondLst>
                                    <p:cond delay="0"/>
                                  </p:stCondLst>
                                  <p:childTnLst>
                                    <p:set>
                                      <p:cBhvr>
                                        <p:cTn id="109" dur="1" fill="hold">
                                          <p:stCondLst>
                                            <p:cond delay="0"/>
                                          </p:stCondLst>
                                        </p:cTn>
                                        <p:tgtEl>
                                          <p:spTgt spid="31"/>
                                        </p:tgtEl>
                                        <p:attrNameLst>
                                          <p:attrName>style.visibility</p:attrName>
                                        </p:attrNameLst>
                                      </p:cBhvr>
                                      <p:to>
                                        <p:strVal val="visible"/>
                                      </p:to>
                                    </p:set>
                                    <p:animEffect transition="in" filter="wipe(down)">
                                      <p:cBhvr>
                                        <p:cTn id="110" dur="580">
                                          <p:stCondLst>
                                            <p:cond delay="0"/>
                                          </p:stCondLst>
                                        </p:cTn>
                                        <p:tgtEl>
                                          <p:spTgt spid="31"/>
                                        </p:tgtEl>
                                      </p:cBhvr>
                                    </p:animEffect>
                                    <p:anim calcmode="lin" valueType="num">
                                      <p:cBhvr>
                                        <p:cTn id="111" dur="1822"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112" dur="664"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113" dur="664" tmFilter="0, 0; 0.125,0.2665; 0.25,0.4; 0.375,0.465; 0.5,0.5;  0.625,0.535; 0.75,0.6; 0.875,0.7335; 1,1">
                                          <p:stCondLst>
                                            <p:cond delay="664"/>
                                          </p:stCondLst>
                                        </p:cTn>
                                        <p:tgtEl>
                                          <p:spTgt spid="31"/>
                                        </p:tgtEl>
                                        <p:attrNameLst>
                                          <p:attrName>ppt_y</p:attrName>
                                        </p:attrNameLst>
                                      </p:cBhvr>
                                      <p:tavLst>
                                        <p:tav tm="0" fmla="#ppt_y-sin(pi*$)/9">
                                          <p:val>
                                            <p:fltVal val="0"/>
                                          </p:val>
                                        </p:tav>
                                        <p:tav tm="100000">
                                          <p:val>
                                            <p:fltVal val="1"/>
                                          </p:val>
                                        </p:tav>
                                      </p:tavLst>
                                    </p:anim>
                                    <p:anim calcmode="lin" valueType="num">
                                      <p:cBhvr>
                                        <p:cTn id="114" dur="332" tmFilter="0, 0; 0.125,0.2665; 0.25,0.4; 0.375,0.465; 0.5,0.5;  0.625,0.535; 0.75,0.6; 0.875,0.7335; 1,1">
                                          <p:stCondLst>
                                            <p:cond delay="1324"/>
                                          </p:stCondLst>
                                        </p:cTn>
                                        <p:tgtEl>
                                          <p:spTgt spid="31"/>
                                        </p:tgtEl>
                                        <p:attrNameLst>
                                          <p:attrName>ppt_y</p:attrName>
                                        </p:attrNameLst>
                                      </p:cBhvr>
                                      <p:tavLst>
                                        <p:tav tm="0" fmla="#ppt_y-sin(pi*$)/27">
                                          <p:val>
                                            <p:fltVal val="0"/>
                                          </p:val>
                                        </p:tav>
                                        <p:tav tm="100000">
                                          <p:val>
                                            <p:fltVal val="1"/>
                                          </p:val>
                                        </p:tav>
                                      </p:tavLst>
                                    </p:anim>
                                    <p:anim calcmode="lin" valueType="num">
                                      <p:cBhvr>
                                        <p:cTn id="115" dur="164" tmFilter="0, 0; 0.125,0.2665; 0.25,0.4; 0.375,0.465; 0.5,0.5;  0.625,0.535; 0.75,0.6; 0.875,0.7335; 1,1">
                                          <p:stCondLst>
                                            <p:cond delay="1656"/>
                                          </p:stCondLst>
                                        </p:cTn>
                                        <p:tgtEl>
                                          <p:spTgt spid="31"/>
                                        </p:tgtEl>
                                        <p:attrNameLst>
                                          <p:attrName>ppt_y</p:attrName>
                                        </p:attrNameLst>
                                      </p:cBhvr>
                                      <p:tavLst>
                                        <p:tav tm="0" fmla="#ppt_y-sin(pi*$)/81">
                                          <p:val>
                                            <p:fltVal val="0"/>
                                          </p:val>
                                        </p:tav>
                                        <p:tav tm="100000">
                                          <p:val>
                                            <p:fltVal val="1"/>
                                          </p:val>
                                        </p:tav>
                                      </p:tavLst>
                                    </p:anim>
                                    <p:animScale>
                                      <p:cBhvr>
                                        <p:cTn id="116" dur="26">
                                          <p:stCondLst>
                                            <p:cond delay="650"/>
                                          </p:stCondLst>
                                        </p:cTn>
                                        <p:tgtEl>
                                          <p:spTgt spid="31"/>
                                        </p:tgtEl>
                                      </p:cBhvr>
                                      <p:to x="100000" y="60000"/>
                                    </p:animScale>
                                    <p:animScale>
                                      <p:cBhvr>
                                        <p:cTn id="117" dur="166" decel="50000">
                                          <p:stCondLst>
                                            <p:cond delay="676"/>
                                          </p:stCondLst>
                                        </p:cTn>
                                        <p:tgtEl>
                                          <p:spTgt spid="31"/>
                                        </p:tgtEl>
                                      </p:cBhvr>
                                      <p:to x="100000" y="100000"/>
                                    </p:animScale>
                                    <p:animScale>
                                      <p:cBhvr>
                                        <p:cTn id="118" dur="26">
                                          <p:stCondLst>
                                            <p:cond delay="1312"/>
                                          </p:stCondLst>
                                        </p:cTn>
                                        <p:tgtEl>
                                          <p:spTgt spid="31"/>
                                        </p:tgtEl>
                                      </p:cBhvr>
                                      <p:to x="100000" y="80000"/>
                                    </p:animScale>
                                    <p:animScale>
                                      <p:cBhvr>
                                        <p:cTn id="119" dur="166" decel="50000">
                                          <p:stCondLst>
                                            <p:cond delay="1338"/>
                                          </p:stCondLst>
                                        </p:cTn>
                                        <p:tgtEl>
                                          <p:spTgt spid="31"/>
                                        </p:tgtEl>
                                      </p:cBhvr>
                                      <p:to x="100000" y="100000"/>
                                    </p:animScale>
                                    <p:animScale>
                                      <p:cBhvr>
                                        <p:cTn id="120" dur="26">
                                          <p:stCondLst>
                                            <p:cond delay="1642"/>
                                          </p:stCondLst>
                                        </p:cTn>
                                        <p:tgtEl>
                                          <p:spTgt spid="31"/>
                                        </p:tgtEl>
                                      </p:cBhvr>
                                      <p:to x="100000" y="90000"/>
                                    </p:animScale>
                                    <p:animScale>
                                      <p:cBhvr>
                                        <p:cTn id="121" dur="166" decel="50000">
                                          <p:stCondLst>
                                            <p:cond delay="1668"/>
                                          </p:stCondLst>
                                        </p:cTn>
                                        <p:tgtEl>
                                          <p:spTgt spid="31"/>
                                        </p:tgtEl>
                                      </p:cBhvr>
                                      <p:to x="100000" y="100000"/>
                                    </p:animScale>
                                    <p:animScale>
                                      <p:cBhvr>
                                        <p:cTn id="122" dur="26">
                                          <p:stCondLst>
                                            <p:cond delay="1808"/>
                                          </p:stCondLst>
                                        </p:cTn>
                                        <p:tgtEl>
                                          <p:spTgt spid="31"/>
                                        </p:tgtEl>
                                      </p:cBhvr>
                                      <p:to x="100000" y="95000"/>
                                    </p:animScale>
                                    <p:animScale>
                                      <p:cBhvr>
                                        <p:cTn id="123" dur="166" decel="50000">
                                          <p:stCondLst>
                                            <p:cond delay="1834"/>
                                          </p:stCondLst>
                                        </p:cTn>
                                        <p:tgtEl>
                                          <p:spTgt spid="31"/>
                                        </p:tgtEl>
                                      </p:cBhvr>
                                      <p:to x="100000" y="100000"/>
                                    </p:animScale>
                                  </p:childTnLst>
                                </p:cTn>
                              </p:par>
                            </p:childTnLst>
                          </p:cTn>
                        </p:par>
                      </p:childTnLst>
                    </p:cTn>
                  </p:par>
                  <p:par>
                    <p:cTn id="124" fill="hold" nodeType="clickPar">
                      <p:stCondLst>
                        <p:cond delay="indefinite"/>
                      </p:stCondLst>
                      <p:childTnLst>
                        <p:par>
                          <p:cTn id="125" fill="hold" nodeType="withGroup">
                            <p:stCondLst>
                              <p:cond delay="0"/>
                            </p:stCondLst>
                            <p:childTnLst>
                              <p:par>
                                <p:cTn id="126" presetID="22" presetClass="entr" presetSubtype="2" fill="hold" nodeType="clickEffect">
                                  <p:stCondLst>
                                    <p:cond delay="0"/>
                                  </p:stCondLst>
                                  <p:childTnLst>
                                    <p:set>
                                      <p:cBhvr>
                                        <p:cTn id="127" dur="1" fill="hold">
                                          <p:stCondLst>
                                            <p:cond delay="0"/>
                                          </p:stCondLst>
                                        </p:cTn>
                                        <p:tgtEl>
                                          <p:spTgt spid="32"/>
                                        </p:tgtEl>
                                        <p:attrNameLst>
                                          <p:attrName>style.visibility</p:attrName>
                                        </p:attrNameLst>
                                      </p:cBhvr>
                                      <p:to>
                                        <p:strVal val="visible"/>
                                      </p:to>
                                    </p:set>
                                    <p:animEffect transition="in" filter="wipe(right)">
                                      <p:cBhvr>
                                        <p:cTn id="128" dur="500"/>
                                        <p:tgtEl>
                                          <p:spTgt spid="32"/>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10" presetClass="entr" presetSubtype="0" fill="hold" nodeType="clickEffect">
                                  <p:stCondLst>
                                    <p:cond delay="0"/>
                                  </p:stCondLst>
                                  <p:childTnLst>
                                    <p:set>
                                      <p:cBhvr>
                                        <p:cTn id="132" dur="1" fill="hold">
                                          <p:stCondLst>
                                            <p:cond delay="0"/>
                                          </p:stCondLst>
                                        </p:cTn>
                                        <p:tgtEl>
                                          <p:spTgt spid="33"/>
                                        </p:tgtEl>
                                        <p:attrNameLst>
                                          <p:attrName>style.visibility</p:attrName>
                                        </p:attrNameLst>
                                      </p:cBhvr>
                                      <p:to>
                                        <p:strVal val="visible"/>
                                      </p:to>
                                    </p:set>
                                    <p:animEffect transition="in" filter="fade">
                                      <p:cBhvr>
                                        <p:cTn id="133" dur="500"/>
                                        <p:tgtEl>
                                          <p:spTgt spid="33"/>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10" presetClass="entr" presetSubtype="0" fill="hold" nodeType="clickEffect">
                                  <p:stCondLst>
                                    <p:cond delay="0"/>
                                  </p:stCondLst>
                                  <p:childTnLst>
                                    <p:set>
                                      <p:cBhvr>
                                        <p:cTn id="137" dur="1" fill="hold">
                                          <p:stCondLst>
                                            <p:cond delay="0"/>
                                          </p:stCondLst>
                                        </p:cTn>
                                        <p:tgtEl>
                                          <p:spTgt spid="34"/>
                                        </p:tgtEl>
                                        <p:attrNameLst>
                                          <p:attrName>style.visibility</p:attrName>
                                        </p:attrNameLst>
                                      </p:cBhvr>
                                      <p:to>
                                        <p:strVal val="visible"/>
                                      </p:to>
                                    </p:set>
                                    <p:animEffect transition="in" filter="fade">
                                      <p:cBhvr>
                                        <p:cTn id="138" dur="500"/>
                                        <p:tgtEl>
                                          <p:spTgt spid="34"/>
                                        </p:tgtEl>
                                      </p:cBhvr>
                                    </p:animEffect>
                                  </p:childTnLst>
                                </p:cTn>
                              </p:par>
                            </p:childTnLst>
                          </p:cTn>
                        </p:par>
                      </p:childTnLst>
                    </p:cTn>
                  </p:par>
                  <p:par>
                    <p:cTn id="139" fill="hold" nodeType="clickPar">
                      <p:stCondLst>
                        <p:cond delay="indefinite"/>
                      </p:stCondLst>
                      <p:childTnLst>
                        <p:par>
                          <p:cTn id="140" fill="hold" nodeType="withGroup">
                            <p:stCondLst>
                              <p:cond delay="0"/>
                            </p:stCondLst>
                            <p:childTnLst>
                              <p:par>
                                <p:cTn id="141" presetID="22" presetClass="entr" presetSubtype="4" fill="hold" nodeType="clickEffect">
                                  <p:stCondLst>
                                    <p:cond delay="0"/>
                                  </p:stCondLst>
                                  <p:childTnLst>
                                    <p:set>
                                      <p:cBhvr>
                                        <p:cTn id="142" dur="1" fill="hold">
                                          <p:stCondLst>
                                            <p:cond delay="0"/>
                                          </p:stCondLst>
                                        </p:cTn>
                                        <p:tgtEl>
                                          <p:spTgt spid="35"/>
                                        </p:tgtEl>
                                        <p:attrNameLst>
                                          <p:attrName>style.visibility</p:attrName>
                                        </p:attrNameLst>
                                      </p:cBhvr>
                                      <p:to>
                                        <p:strVal val="visible"/>
                                      </p:to>
                                    </p:set>
                                    <p:animEffect transition="in" filter="wipe(down)">
                                      <p:cBhvr>
                                        <p:cTn id="143" dur="500"/>
                                        <p:tgtEl>
                                          <p:spTgt spid="35"/>
                                        </p:tgtEl>
                                      </p:cBhvr>
                                    </p:animEffect>
                                  </p:childTnLst>
                                </p:cTn>
                              </p:par>
                              <p:par>
                                <p:cTn id="144" presetID="22" presetClass="entr" presetSubtype="4" fill="hold" nodeType="withEffect">
                                  <p:stCondLst>
                                    <p:cond delay="0"/>
                                  </p:stCondLst>
                                  <p:childTnLst>
                                    <p:set>
                                      <p:cBhvr>
                                        <p:cTn id="145" dur="1" fill="hold">
                                          <p:stCondLst>
                                            <p:cond delay="0"/>
                                          </p:stCondLst>
                                        </p:cTn>
                                        <p:tgtEl>
                                          <p:spTgt spid="36"/>
                                        </p:tgtEl>
                                        <p:attrNameLst>
                                          <p:attrName>style.visibility</p:attrName>
                                        </p:attrNameLst>
                                      </p:cBhvr>
                                      <p:to>
                                        <p:strVal val="visible"/>
                                      </p:to>
                                    </p:set>
                                    <p:animEffect transition="in" filter="wipe(down)">
                                      <p:cBhvr>
                                        <p:cTn id="146" dur="500"/>
                                        <p:tgtEl>
                                          <p:spTgt spid="36"/>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10" presetClass="entr" presetSubtype="0" fill="hold" nodeType="clickEffect">
                                  <p:stCondLst>
                                    <p:cond delay="0"/>
                                  </p:stCondLst>
                                  <p:childTnLst>
                                    <p:set>
                                      <p:cBhvr>
                                        <p:cTn id="150" dur="1" fill="hold">
                                          <p:stCondLst>
                                            <p:cond delay="0"/>
                                          </p:stCondLst>
                                        </p:cTn>
                                        <p:tgtEl>
                                          <p:spTgt spid="39"/>
                                        </p:tgtEl>
                                        <p:attrNameLst>
                                          <p:attrName>style.visibility</p:attrName>
                                        </p:attrNameLst>
                                      </p:cBhvr>
                                      <p:to>
                                        <p:strVal val="visible"/>
                                      </p:to>
                                    </p:set>
                                    <p:animEffect transition="in" filter="fade">
                                      <p:cBhvr>
                                        <p:cTn id="151" dur="500"/>
                                        <p:tgtEl>
                                          <p:spTgt spid="39"/>
                                        </p:tgtEl>
                                      </p:cBhvr>
                                    </p:animEffec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10" presetClass="entr" presetSubtype="0" fill="hold" nodeType="clickEffect">
                                  <p:stCondLst>
                                    <p:cond delay="0"/>
                                  </p:stCondLst>
                                  <p:childTnLst>
                                    <p:set>
                                      <p:cBhvr>
                                        <p:cTn id="155" dur="1" fill="hold">
                                          <p:stCondLst>
                                            <p:cond delay="0"/>
                                          </p:stCondLst>
                                        </p:cTn>
                                        <p:tgtEl>
                                          <p:spTgt spid="40"/>
                                        </p:tgtEl>
                                        <p:attrNameLst>
                                          <p:attrName>style.visibility</p:attrName>
                                        </p:attrNameLst>
                                      </p:cBhvr>
                                      <p:to>
                                        <p:strVal val="visible"/>
                                      </p:to>
                                    </p:set>
                                    <p:animEffect transition="in" filter="fade">
                                      <p:cBhvr>
                                        <p:cTn id="156" dur="500"/>
                                        <p:tgtEl>
                                          <p:spTgt spid="40"/>
                                        </p:tgtEl>
                                      </p:cBhvr>
                                    </p:animEffect>
                                  </p:childTnLst>
                                </p:cTn>
                              </p:par>
                            </p:childTnLst>
                          </p:cTn>
                        </p:par>
                      </p:childTnLst>
                    </p:cTn>
                  </p:par>
                  <p:par>
                    <p:cTn id="157" fill="hold" nodeType="clickPar">
                      <p:stCondLst>
                        <p:cond delay="indefinite"/>
                      </p:stCondLst>
                      <p:childTnLst>
                        <p:par>
                          <p:cTn id="158" fill="hold" nodeType="withGroup">
                            <p:stCondLst>
                              <p:cond delay="0"/>
                            </p:stCondLst>
                            <p:childTnLst>
                              <p:par>
                                <p:cTn id="159" presetID="10" presetClass="entr" presetSubtype="0" fill="hold" nodeType="clickEffect">
                                  <p:stCondLst>
                                    <p:cond delay="0"/>
                                  </p:stCondLst>
                                  <p:childTnLst>
                                    <p:set>
                                      <p:cBhvr>
                                        <p:cTn id="160" dur="1" fill="hold">
                                          <p:stCondLst>
                                            <p:cond delay="0"/>
                                          </p:stCondLst>
                                        </p:cTn>
                                        <p:tgtEl>
                                          <p:spTgt spid="41"/>
                                        </p:tgtEl>
                                        <p:attrNameLst>
                                          <p:attrName>style.visibility</p:attrName>
                                        </p:attrNameLst>
                                      </p:cBhvr>
                                      <p:to>
                                        <p:strVal val="visible"/>
                                      </p:to>
                                    </p:set>
                                    <p:animEffect transition="in" filter="fade">
                                      <p:cBhvr>
                                        <p:cTn id="161" dur="500"/>
                                        <p:tgtEl>
                                          <p:spTgt spid="41"/>
                                        </p:tgtEl>
                                      </p:cBhvr>
                                    </p:animEffect>
                                  </p:childTnLst>
                                </p:cTn>
                              </p:par>
                            </p:childTnLst>
                          </p:cTn>
                        </p:par>
                      </p:childTnLst>
                    </p:cTn>
                  </p:par>
                  <p:par>
                    <p:cTn id="162" fill="hold" nodeType="clickPar">
                      <p:stCondLst>
                        <p:cond delay="indefinite"/>
                      </p:stCondLst>
                      <p:childTnLst>
                        <p:par>
                          <p:cTn id="163" fill="hold" nodeType="withGroup">
                            <p:stCondLst>
                              <p:cond delay="0"/>
                            </p:stCondLst>
                            <p:childTnLst>
                              <p:par>
                                <p:cTn id="164" presetID="10" presetClass="entr" presetSubtype="0" fill="hold" nodeType="clickEffect">
                                  <p:stCondLst>
                                    <p:cond delay="0"/>
                                  </p:stCondLst>
                                  <p:childTnLst>
                                    <p:set>
                                      <p:cBhvr>
                                        <p:cTn id="165" dur="1" fill="hold">
                                          <p:stCondLst>
                                            <p:cond delay="0"/>
                                          </p:stCondLst>
                                        </p:cTn>
                                        <p:tgtEl>
                                          <p:spTgt spid="44"/>
                                        </p:tgtEl>
                                        <p:attrNameLst>
                                          <p:attrName>style.visibility</p:attrName>
                                        </p:attrNameLst>
                                      </p:cBhvr>
                                      <p:to>
                                        <p:strVal val="visible"/>
                                      </p:to>
                                    </p:set>
                                    <p:animEffect transition="in" filter="fade">
                                      <p:cBhvr>
                                        <p:cTn id="166" dur="500"/>
                                        <p:tgtEl>
                                          <p:spTgt spid="44"/>
                                        </p:tgtEl>
                                      </p:cBhvr>
                                    </p:animEffect>
                                  </p:childTnLst>
                                </p:cTn>
                              </p:par>
                            </p:childTnLst>
                          </p:cTn>
                        </p:par>
                      </p:childTnLst>
                    </p:cTn>
                  </p:par>
                  <p:par>
                    <p:cTn id="167" fill="hold" nodeType="clickPar">
                      <p:stCondLst>
                        <p:cond delay="indefinite"/>
                      </p:stCondLst>
                      <p:childTnLst>
                        <p:par>
                          <p:cTn id="168" fill="hold" nodeType="withGroup">
                            <p:stCondLst>
                              <p:cond delay="0"/>
                            </p:stCondLst>
                            <p:childTnLst>
                              <p:par>
                                <p:cTn id="169" presetID="10" presetClass="entr" presetSubtype="0" fill="hold" nodeType="clickEffect">
                                  <p:stCondLst>
                                    <p:cond delay="0"/>
                                  </p:stCondLst>
                                  <p:childTnLst>
                                    <p:set>
                                      <p:cBhvr>
                                        <p:cTn id="170" dur="1" fill="hold">
                                          <p:stCondLst>
                                            <p:cond delay="0"/>
                                          </p:stCondLst>
                                        </p:cTn>
                                        <p:tgtEl>
                                          <p:spTgt spid="45"/>
                                        </p:tgtEl>
                                        <p:attrNameLst>
                                          <p:attrName>style.visibility</p:attrName>
                                        </p:attrNameLst>
                                      </p:cBhvr>
                                      <p:to>
                                        <p:strVal val="visible"/>
                                      </p:to>
                                    </p:set>
                                    <p:animEffect transition="in" filter="fade">
                                      <p:cBhvr>
                                        <p:cTn id="171" dur="500"/>
                                        <p:tgtEl>
                                          <p:spTgt spid="45"/>
                                        </p:tgtEl>
                                      </p:cBhvr>
                                    </p:animEffect>
                                  </p:childTnLst>
                                </p:cTn>
                              </p:par>
                            </p:childTnLst>
                          </p:cTn>
                        </p:par>
                      </p:childTnLst>
                    </p:cTn>
                  </p:par>
                  <p:par>
                    <p:cTn id="172" fill="hold" nodeType="clickPar">
                      <p:stCondLst>
                        <p:cond delay="indefinite"/>
                      </p:stCondLst>
                      <p:childTnLst>
                        <p:par>
                          <p:cTn id="173" fill="hold" nodeType="withGroup">
                            <p:stCondLst>
                              <p:cond delay="0"/>
                            </p:stCondLst>
                            <p:childTnLst>
                              <p:par>
                                <p:cTn id="174" presetID="22" presetClass="entr" presetSubtype="4" fill="hold" nodeType="clickEffect">
                                  <p:stCondLst>
                                    <p:cond delay="0"/>
                                  </p:stCondLst>
                                  <p:childTnLst>
                                    <p:set>
                                      <p:cBhvr>
                                        <p:cTn id="175" dur="1" fill="hold">
                                          <p:stCondLst>
                                            <p:cond delay="0"/>
                                          </p:stCondLst>
                                        </p:cTn>
                                        <p:tgtEl>
                                          <p:spTgt spid="46"/>
                                        </p:tgtEl>
                                        <p:attrNameLst>
                                          <p:attrName>style.visibility</p:attrName>
                                        </p:attrNameLst>
                                      </p:cBhvr>
                                      <p:to>
                                        <p:strVal val="visible"/>
                                      </p:to>
                                    </p:set>
                                    <p:animEffect transition="in" filter="wipe(down)">
                                      <p:cBhvr>
                                        <p:cTn id="176" dur="500"/>
                                        <p:tgtEl>
                                          <p:spTgt spid="46"/>
                                        </p:tgtEl>
                                      </p:cBhvr>
                                    </p:animEffect>
                                  </p:childTnLst>
                                </p:cTn>
                              </p:par>
                              <p:par>
                                <p:cTn id="177" presetID="22" presetClass="entr" presetSubtype="4" fill="hold" nodeType="withEffect">
                                  <p:stCondLst>
                                    <p:cond delay="0"/>
                                  </p:stCondLst>
                                  <p:childTnLst>
                                    <p:set>
                                      <p:cBhvr>
                                        <p:cTn id="178" dur="1" fill="hold">
                                          <p:stCondLst>
                                            <p:cond delay="0"/>
                                          </p:stCondLst>
                                        </p:cTn>
                                        <p:tgtEl>
                                          <p:spTgt spid="47"/>
                                        </p:tgtEl>
                                        <p:attrNameLst>
                                          <p:attrName>style.visibility</p:attrName>
                                        </p:attrNameLst>
                                      </p:cBhvr>
                                      <p:to>
                                        <p:strVal val="visible"/>
                                      </p:to>
                                    </p:set>
                                    <p:animEffect transition="in" filter="wipe(down)">
                                      <p:cBhvr>
                                        <p:cTn id="179" dur="500"/>
                                        <p:tgtEl>
                                          <p:spTgt spid="47"/>
                                        </p:tgtEl>
                                      </p:cBhvr>
                                    </p:animEffect>
                                  </p:childTnLst>
                                </p:cTn>
                              </p:par>
                            </p:childTnLst>
                          </p:cTn>
                        </p:par>
                      </p:childTnLst>
                    </p:cTn>
                  </p:par>
                  <p:par>
                    <p:cTn id="180" fill="hold" nodeType="clickPar">
                      <p:stCondLst>
                        <p:cond delay="indefinite"/>
                      </p:stCondLst>
                      <p:childTnLst>
                        <p:par>
                          <p:cTn id="181" fill="hold" nodeType="withGroup">
                            <p:stCondLst>
                              <p:cond delay="0"/>
                            </p:stCondLst>
                            <p:childTnLst>
                              <p:par>
                                <p:cTn id="182" presetID="10" presetClass="entr" presetSubtype="0" fill="hold" nodeType="clickEffect">
                                  <p:stCondLst>
                                    <p:cond delay="0"/>
                                  </p:stCondLst>
                                  <p:childTnLst>
                                    <p:set>
                                      <p:cBhvr>
                                        <p:cTn id="183" dur="1" fill="hold">
                                          <p:stCondLst>
                                            <p:cond delay="0"/>
                                          </p:stCondLst>
                                        </p:cTn>
                                        <p:tgtEl>
                                          <p:spTgt spid="50"/>
                                        </p:tgtEl>
                                        <p:attrNameLst>
                                          <p:attrName>style.visibility</p:attrName>
                                        </p:attrNameLst>
                                      </p:cBhvr>
                                      <p:to>
                                        <p:strVal val="visible"/>
                                      </p:to>
                                    </p:set>
                                    <p:animEffect transition="in" filter="fade">
                                      <p:cBhvr>
                                        <p:cTn id="184" dur="500"/>
                                        <p:tgtEl>
                                          <p:spTgt spid="50"/>
                                        </p:tgtEl>
                                      </p:cBhvr>
                                    </p:animEffect>
                                  </p:childTnLst>
                                </p:cTn>
                              </p:par>
                            </p:childTnLst>
                          </p:cTn>
                        </p:par>
                      </p:childTnLst>
                    </p:cTn>
                  </p:par>
                  <p:par>
                    <p:cTn id="185" fill="hold" nodeType="clickPar">
                      <p:stCondLst>
                        <p:cond delay="indefinite"/>
                      </p:stCondLst>
                      <p:childTnLst>
                        <p:par>
                          <p:cTn id="186" fill="hold" nodeType="withGroup">
                            <p:stCondLst>
                              <p:cond delay="0"/>
                            </p:stCondLst>
                            <p:childTnLst>
                              <p:par>
                                <p:cTn id="187" presetID="22" presetClass="entr" presetSubtype="4" fill="hold" nodeType="clickEffect">
                                  <p:stCondLst>
                                    <p:cond delay="0"/>
                                  </p:stCondLst>
                                  <p:childTnLst>
                                    <p:set>
                                      <p:cBhvr>
                                        <p:cTn id="188" dur="1" fill="hold">
                                          <p:stCondLst>
                                            <p:cond delay="0"/>
                                          </p:stCondLst>
                                        </p:cTn>
                                        <p:tgtEl>
                                          <p:spTgt spid="48"/>
                                        </p:tgtEl>
                                        <p:attrNameLst>
                                          <p:attrName>style.visibility</p:attrName>
                                        </p:attrNameLst>
                                      </p:cBhvr>
                                      <p:to>
                                        <p:strVal val="visible"/>
                                      </p:to>
                                    </p:set>
                                    <p:animEffect transition="in" filter="wipe(down)">
                                      <p:cBhvr>
                                        <p:cTn id="189" dur="500"/>
                                        <p:tgtEl>
                                          <p:spTgt spid="48"/>
                                        </p:tgtEl>
                                      </p:cBhvr>
                                    </p:animEffect>
                                  </p:childTnLst>
                                </p:cTn>
                              </p:par>
                              <p:par>
                                <p:cTn id="190" presetID="22" presetClass="entr" presetSubtype="4" fill="hold" nodeType="withEffect">
                                  <p:stCondLst>
                                    <p:cond delay="0"/>
                                  </p:stCondLst>
                                  <p:childTnLst>
                                    <p:set>
                                      <p:cBhvr>
                                        <p:cTn id="191" dur="1" fill="hold">
                                          <p:stCondLst>
                                            <p:cond delay="0"/>
                                          </p:stCondLst>
                                        </p:cTn>
                                        <p:tgtEl>
                                          <p:spTgt spid="49"/>
                                        </p:tgtEl>
                                        <p:attrNameLst>
                                          <p:attrName>style.visibility</p:attrName>
                                        </p:attrNameLst>
                                      </p:cBhvr>
                                      <p:to>
                                        <p:strVal val="visible"/>
                                      </p:to>
                                    </p:set>
                                    <p:animEffect transition="in" filter="wipe(down)">
                                      <p:cBhvr>
                                        <p:cTn id="192" dur="500"/>
                                        <p:tgtEl>
                                          <p:spTgt spid="49"/>
                                        </p:tgtEl>
                                      </p:cBhvr>
                                    </p:animEffect>
                                  </p:childTnLst>
                                </p:cTn>
                              </p:par>
                            </p:childTnLst>
                          </p:cTn>
                        </p:par>
                      </p:childTnLst>
                    </p:cTn>
                  </p:par>
                  <p:par>
                    <p:cTn id="193" fill="hold" nodeType="clickPar">
                      <p:stCondLst>
                        <p:cond delay="indefinite"/>
                      </p:stCondLst>
                      <p:childTnLst>
                        <p:par>
                          <p:cTn id="194" fill="hold" nodeType="withGroup">
                            <p:stCondLst>
                              <p:cond delay="0"/>
                            </p:stCondLst>
                            <p:childTnLst>
                              <p:par>
                                <p:cTn id="195" presetID="10" presetClass="entr" presetSubtype="0" fill="hold" nodeType="clickEffect">
                                  <p:stCondLst>
                                    <p:cond delay="0"/>
                                  </p:stCondLst>
                                  <p:childTnLst>
                                    <p:set>
                                      <p:cBhvr>
                                        <p:cTn id="196" dur="1" fill="hold">
                                          <p:stCondLst>
                                            <p:cond delay="0"/>
                                          </p:stCondLst>
                                        </p:cTn>
                                        <p:tgtEl>
                                          <p:spTgt spid="51"/>
                                        </p:tgtEl>
                                        <p:attrNameLst>
                                          <p:attrName>style.visibility</p:attrName>
                                        </p:attrNameLst>
                                      </p:cBhvr>
                                      <p:to>
                                        <p:strVal val="visible"/>
                                      </p:to>
                                    </p:set>
                                    <p:animEffect transition="in" filter="fade">
                                      <p:cBhvr>
                                        <p:cTn id="197" dur="500"/>
                                        <p:tgtEl>
                                          <p:spTgt spid="51"/>
                                        </p:tgtEl>
                                      </p:cBhvr>
                                    </p:animEffect>
                                  </p:childTnLst>
                                </p:cTn>
                              </p:par>
                            </p:childTnLst>
                          </p:cTn>
                        </p:par>
                      </p:childTnLst>
                    </p:cTn>
                  </p:par>
                  <p:par>
                    <p:cTn id="198" fill="hold" nodeType="clickPar">
                      <p:stCondLst>
                        <p:cond delay="indefinite"/>
                      </p:stCondLst>
                      <p:childTnLst>
                        <p:par>
                          <p:cTn id="199" fill="hold" nodeType="withGroup">
                            <p:stCondLst>
                              <p:cond delay="0"/>
                            </p:stCondLst>
                            <p:childTnLst>
                              <p:par>
                                <p:cTn id="200" presetID="10" presetClass="entr" presetSubtype="0" fill="hold" nodeType="clickEffect">
                                  <p:stCondLst>
                                    <p:cond delay="0"/>
                                  </p:stCondLst>
                                  <p:childTnLst>
                                    <p:set>
                                      <p:cBhvr>
                                        <p:cTn id="201" dur="1" fill="hold">
                                          <p:stCondLst>
                                            <p:cond delay="0"/>
                                          </p:stCondLst>
                                        </p:cTn>
                                        <p:tgtEl>
                                          <p:spTgt spid="52"/>
                                        </p:tgtEl>
                                        <p:attrNameLst>
                                          <p:attrName>style.visibility</p:attrName>
                                        </p:attrNameLst>
                                      </p:cBhvr>
                                      <p:to>
                                        <p:strVal val="visible"/>
                                      </p:to>
                                    </p:set>
                                    <p:animEffect transition="in" filter="fade">
                                      <p:cBhvr>
                                        <p:cTn id="202" dur="500"/>
                                        <p:tgtEl>
                                          <p:spTgt spid="52"/>
                                        </p:tgtEl>
                                      </p:cBhvr>
                                    </p:animEffect>
                                  </p:childTnLst>
                                </p:cTn>
                              </p:par>
                            </p:childTnLst>
                          </p:cTn>
                        </p:par>
                      </p:childTnLst>
                    </p:cTn>
                  </p:par>
                  <p:par>
                    <p:cTn id="203" fill="hold" nodeType="clickPar">
                      <p:stCondLst>
                        <p:cond delay="indefinite"/>
                      </p:stCondLst>
                      <p:childTnLst>
                        <p:par>
                          <p:cTn id="204" fill="hold" nodeType="withGroup">
                            <p:stCondLst>
                              <p:cond delay="0"/>
                            </p:stCondLst>
                            <p:childTnLst>
                              <p:par>
                                <p:cTn id="205" presetID="10" presetClass="entr" presetSubtype="0" fill="hold" nodeType="clickEffect">
                                  <p:stCondLst>
                                    <p:cond delay="0"/>
                                  </p:stCondLst>
                                  <p:childTnLst>
                                    <p:set>
                                      <p:cBhvr>
                                        <p:cTn id="206" dur="1" fill="hold">
                                          <p:stCondLst>
                                            <p:cond delay="0"/>
                                          </p:stCondLst>
                                        </p:cTn>
                                        <p:tgtEl>
                                          <p:spTgt spid="55"/>
                                        </p:tgtEl>
                                        <p:attrNameLst>
                                          <p:attrName>style.visibility</p:attrName>
                                        </p:attrNameLst>
                                      </p:cBhvr>
                                      <p:to>
                                        <p:strVal val="visible"/>
                                      </p:to>
                                    </p:set>
                                    <p:animEffect transition="in" filter="fade">
                                      <p:cBhvr>
                                        <p:cTn id="207" dur="500"/>
                                        <p:tgtEl>
                                          <p:spTgt spid="55"/>
                                        </p:tgtEl>
                                      </p:cBhvr>
                                    </p:animEffect>
                                  </p:childTnLst>
                                </p:cTn>
                              </p:par>
                            </p:childTnLst>
                          </p:cTn>
                        </p:par>
                      </p:childTnLst>
                    </p:cTn>
                  </p:par>
                  <p:par>
                    <p:cTn id="208" fill="hold" nodeType="clickPar">
                      <p:stCondLst>
                        <p:cond delay="indefinite"/>
                      </p:stCondLst>
                      <p:childTnLst>
                        <p:par>
                          <p:cTn id="209" fill="hold" nodeType="withGroup">
                            <p:stCondLst>
                              <p:cond delay="0"/>
                            </p:stCondLst>
                            <p:childTnLst>
                              <p:par>
                                <p:cTn id="210" presetID="10" presetClass="entr" presetSubtype="0" fill="hold" nodeType="clickEffect">
                                  <p:stCondLst>
                                    <p:cond delay="0"/>
                                  </p:stCondLst>
                                  <p:childTnLst>
                                    <p:set>
                                      <p:cBhvr>
                                        <p:cTn id="211" dur="1" fill="hold">
                                          <p:stCondLst>
                                            <p:cond delay="0"/>
                                          </p:stCondLst>
                                        </p:cTn>
                                        <p:tgtEl>
                                          <p:spTgt spid="56"/>
                                        </p:tgtEl>
                                        <p:attrNameLst>
                                          <p:attrName>style.visibility</p:attrName>
                                        </p:attrNameLst>
                                      </p:cBhvr>
                                      <p:to>
                                        <p:strVal val="visible"/>
                                      </p:to>
                                    </p:set>
                                    <p:animEffect transition="in" filter="fade">
                                      <p:cBhvr>
                                        <p:cTn id="212" dur="500"/>
                                        <p:tgtEl>
                                          <p:spTgt spid="56"/>
                                        </p:tgtEl>
                                      </p:cBhvr>
                                    </p:animEffect>
                                  </p:childTnLst>
                                </p:cTn>
                              </p:par>
                            </p:childTnLst>
                          </p:cTn>
                        </p:par>
                      </p:childTnLst>
                    </p:cTn>
                  </p:par>
                  <p:par>
                    <p:cTn id="213" fill="hold" nodeType="clickPar">
                      <p:stCondLst>
                        <p:cond delay="indefinite"/>
                      </p:stCondLst>
                      <p:childTnLst>
                        <p:par>
                          <p:cTn id="214" fill="hold" nodeType="withGroup">
                            <p:stCondLst>
                              <p:cond delay="0"/>
                            </p:stCondLst>
                            <p:childTnLst>
                              <p:par>
                                <p:cTn id="215" presetID="22" presetClass="entr" presetSubtype="4" fill="hold" nodeType="clickEffect">
                                  <p:stCondLst>
                                    <p:cond delay="0"/>
                                  </p:stCondLst>
                                  <p:childTnLst>
                                    <p:set>
                                      <p:cBhvr>
                                        <p:cTn id="216" dur="1" fill="hold">
                                          <p:stCondLst>
                                            <p:cond delay="0"/>
                                          </p:stCondLst>
                                        </p:cTn>
                                        <p:tgtEl>
                                          <p:spTgt spid="57"/>
                                        </p:tgtEl>
                                        <p:attrNameLst>
                                          <p:attrName>style.visibility</p:attrName>
                                        </p:attrNameLst>
                                      </p:cBhvr>
                                      <p:to>
                                        <p:strVal val="visible"/>
                                      </p:to>
                                    </p:set>
                                    <p:animEffect transition="in" filter="wipe(down)">
                                      <p:cBhvr>
                                        <p:cTn id="217" dur="500"/>
                                        <p:tgtEl>
                                          <p:spTgt spid="57"/>
                                        </p:tgtEl>
                                      </p:cBhvr>
                                    </p:animEffect>
                                  </p:childTnLst>
                                </p:cTn>
                              </p:par>
                              <p:par>
                                <p:cTn id="218" presetID="22" presetClass="entr" presetSubtype="4" fill="hold" nodeType="withEffect">
                                  <p:stCondLst>
                                    <p:cond delay="0"/>
                                  </p:stCondLst>
                                  <p:childTnLst>
                                    <p:set>
                                      <p:cBhvr>
                                        <p:cTn id="219" dur="1" fill="hold">
                                          <p:stCondLst>
                                            <p:cond delay="0"/>
                                          </p:stCondLst>
                                        </p:cTn>
                                        <p:tgtEl>
                                          <p:spTgt spid="58"/>
                                        </p:tgtEl>
                                        <p:attrNameLst>
                                          <p:attrName>style.visibility</p:attrName>
                                        </p:attrNameLst>
                                      </p:cBhvr>
                                      <p:to>
                                        <p:strVal val="visible"/>
                                      </p:to>
                                    </p:set>
                                    <p:animEffect transition="in" filter="wipe(down)">
                                      <p:cBhvr>
                                        <p:cTn id="220" dur="500"/>
                                        <p:tgtEl>
                                          <p:spTgt spid="58"/>
                                        </p:tgtEl>
                                      </p:cBhvr>
                                    </p:animEffect>
                                  </p:childTnLst>
                                </p:cTn>
                              </p:par>
                            </p:childTnLst>
                          </p:cTn>
                        </p:par>
                      </p:childTnLst>
                    </p:cTn>
                  </p:par>
                  <p:par>
                    <p:cTn id="221" fill="hold" nodeType="clickPar">
                      <p:stCondLst>
                        <p:cond delay="indefinite"/>
                      </p:stCondLst>
                      <p:childTnLst>
                        <p:par>
                          <p:cTn id="222" fill="hold" nodeType="withGroup">
                            <p:stCondLst>
                              <p:cond delay="0"/>
                            </p:stCondLst>
                            <p:childTnLst>
                              <p:par>
                                <p:cTn id="223" presetID="22" presetClass="entr" presetSubtype="4" fill="hold" nodeType="clickEffect">
                                  <p:stCondLst>
                                    <p:cond delay="0"/>
                                  </p:stCondLst>
                                  <p:childTnLst>
                                    <p:set>
                                      <p:cBhvr>
                                        <p:cTn id="224" dur="1" fill="hold">
                                          <p:stCondLst>
                                            <p:cond delay="0"/>
                                          </p:stCondLst>
                                        </p:cTn>
                                        <p:tgtEl>
                                          <p:spTgt spid="59"/>
                                        </p:tgtEl>
                                        <p:attrNameLst>
                                          <p:attrName>style.visibility</p:attrName>
                                        </p:attrNameLst>
                                      </p:cBhvr>
                                      <p:to>
                                        <p:strVal val="visible"/>
                                      </p:to>
                                    </p:set>
                                    <p:animEffect transition="in" filter="wipe(down)">
                                      <p:cBhvr>
                                        <p:cTn id="225" dur="500"/>
                                        <p:tgtEl>
                                          <p:spTgt spid="59"/>
                                        </p:tgtEl>
                                      </p:cBhvr>
                                    </p:animEffect>
                                  </p:childTnLst>
                                </p:cTn>
                              </p:par>
                              <p:par>
                                <p:cTn id="226" presetID="22" presetClass="entr" presetSubtype="4" fill="hold" nodeType="withEffect">
                                  <p:stCondLst>
                                    <p:cond delay="0"/>
                                  </p:stCondLst>
                                  <p:childTnLst>
                                    <p:set>
                                      <p:cBhvr>
                                        <p:cTn id="227" dur="1" fill="hold">
                                          <p:stCondLst>
                                            <p:cond delay="0"/>
                                          </p:stCondLst>
                                        </p:cTn>
                                        <p:tgtEl>
                                          <p:spTgt spid="60"/>
                                        </p:tgtEl>
                                        <p:attrNameLst>
                                          <p:attrName>style.visibility</p:attrName>
                                        </p:attrNameLst>
                                      </p:cBhvr>
                                      <p:to>
                                        <p:strVal val="visible"/>
                                      </p:to>
                                    </p:set>
                                    <p:animEffect transition="in" filter="wipe(down)">
                                      <p:cBhvr>
                                        <p:cTn id="228" dur="500"/>
                                        <p:tgtEl>
                                          <p:spTgt spid="60"/>
                                        </p:tgtEl>
                                      </p:cBhvr>
                                    </p:animEffect>
                                  </p:childTnLst>
                                </p:cTn>
                              </p:par>
                            </p:childTnLst>
                          </p:cTn>
                        </p:par>
                      </p:childTnLst>
                    </p:cTn>
                  </p:par>
                  <p:par>
                    <p:cTn id="229" fill="hold" nodeType="clickPar">
                      <p:stCondLst>
                        <p:cond delay="indefinite"/>
                      </p:stCondLst>
                      <p:childTnLst>
                        <p:par>
                          <p:cTn id="230" fill="hold" nodeType="withGroup">
                            <p:stCondLst>
                              <p:cond delay="0"/>
                            </p:stCondLst>
                            <p:childTnLst>
                              <p:par>
                                <p:cTn id="231" presetID="10" presetClass="entr" presetSubtype="0" fill="hold" nodeType="clickEffect">
                                  <p:stCondLst>
                                    <p:cond delay="0"/>
                                  </p:stCondLst>
                                  <p:childTnLst>
                                    <p:set>
                                      <p:cBhvr>
                                        <p:cTn id="232" dur="1" fill="hold">
                                          <p:stCondLst>
                                            <p:cond delay="0"/>
                                          </p:stCondLst>
                                        </p:cTn>
                                        <p:tgtEl>
                                          <p:spTgt spid="61"/>
                                        </p:tgtEl>
                                        <p:attrNameLst>
                                          <p:attrName>style.visibility</p:attrName>
                                        </p:attrNameLst>
                                      </p:cBhvr>
                                      <p:to>
                                        <p:strVal val="visible"/>
                                      </p:to>
                                    </p:set>
                                    <p:animEffect transition="in" filter="fade">
                                      <p:cBhvr>
                                        <p:cTn id="233" dur="500"/>
                                        <p:tgtEl>
                                          <p:spTgt spid="61"/>
                                        </p:tgtEl>
                                      </p:cBhvr>
                                    </p:animEffect>
                                  </p:childTnLst>
                                </p:cTn>
                              </p:par>
                            </p:childTnLst>
                          </p:cTn>
                        </p:par>
                      </p:childTnLst>
                    </p:cTn>
                  </p:par>
                  <p:par>
                    <p:cTn id="234" fill="hold" nodeType="clickPar">
                      <p:stCondLst>
                        <p:cond delay="indefinite"/>
                      </p:stCondLst>
                      <p:childTnLst>
                        <p:par>
                          <p:cTn id="235" fill="hold" nodeType="withGroup">
                            <p:stCondLst>
                              <p:cond delay="0"/>
                            </p:stCondLst>
                            <p:childTnLst>
                              <p:par>
                                <p:cTn id="236" presetID="10" presetClass="entr" presetSubtype="0" fill="hold" nodeType="clickEffect">
                                  <p:stCondLst>
                                    <p:cond delay="0"/>
                                  </p:stCondLst>
                                  <p:childTnLst>
                                    <p:set>
                                      <p:cBhvr>
                                        <p:cTn id="237" dur="1" fill="hold">
                                          <p:stCondLst>
                                            <p:cond delay="0"/>
                                          </p:stCondLst>
                                        </p:cTn>
                                        <p:tgtEl>
                                          <p:spTgt spid="62"/>
                                        </p:tgtEl>
                                        <p:attrNameLst>
                                          <p:attrName>style.visibility</p:attrName>
                                        </p:attrNameLst>
                                      </p:cBhvr>
                                      <p:to>
                                        <p:strVal val="visible"/>
                                      </p:to>
                                    </p:set>
                                    <p:animEffect transition="in" filter="fade">
                                      <p:cBhvr>
                                        <p:cTn id="238" dur="500"/>
                                        <p:tgtEl>
                                          <p:spTgt spid="62"/>
                                        </p:tgtEl>
                                      </p:cBhvr>
                                    </p:animEffect>
                                  </p:childTnLst>
                                </p:cTn>
                              </p:par>
                            </p:childTnLst>
                          </p:cTn>
                        </p:par>
                      </p:childTnLst>
                    </p:cTn>
                  </p:par>
                  <p:par>
                    <p:cTn id="239" fill="hold" nodeType="clickPar">
                      <p:stCondLst>
                        <p:cond delay="indefinite"/>
                      </p:stCondLst>
                      <p:childTnLst>
                        <p:par>
                          <p:cTn id="240" fill="hold" nodeType="withGroup">
                            <p:stCondLst>
                              <p:cond delay="0"/>
                            </p:stCondLst>
                            <p:childTnLst>
                              <p:par>
                                <p:cTn id="241" presetID="10" presetClass="entr" presetSubtype="0" fill="hold" nodeType="clickEffect">
                                  <p:stCondLst>
                                    <p:cond delay="0"/>
                                  </p:stCondLst>
                                  <p:childTnLst>
                                    <p:set>
                                      <p:cBhvr>
                                        <p:cTn id="242" dur="1" fill="hold">
                                          <p:stCondLst>
                                            <p:cond delay="0"/>
                                          </p:stCondLst>
                                        </p:cTn>
                                        <p:tgtEl>
                                          <p:spTgt spid="63"/>
                                        </p:tgtEl>
                                        <p:attrNameLst>
                                          <p:attrName>style.visibility</p:attrName>
                                        </p:attrNameLst>
                                      </p:cBhvr>
                                      <p:to>
                                        <p:strVal val="visible"/>
                                      </p:to>
                                    </p:set>
                                    <p:animEffect transition="in" filter="fade">
                                      <p:cBhvr>
                                        <p:cTn id="243" dur="500"/>
                                        <p:tgtEl>
                                          <p:spTgt spid="63"/>
                                        </p:tgtEl>
                                      </p:cBhvr>
                                    </p:animEffect>
                                  </p:childTnLst>
                                </p:cTn>
                              </p:par>
                            </p:childTnLst>
                          </p:cTn>
                        </p:par>
                      </p:childTnLst>
                    </p:cTn>
                  </p:par>
                  <p:par>
                    <p:cTn id="244" fill="hold" nodeType="clickPar">
                      <p:stCondLst>
                        <p:cond delay="indefinite"/>
                      </p:stCondLst>
                      <p:childTnLst>
                        <p:par>
                          <p:cTn id="245" fill="hold" nodeType="withGroup">
                            <p:stCondLst>
                              <p:cond delay="0"/>
                            </p:stCondLst>
                            <p:childTnLst>
                              <p:par>
                                <p:cTn id="246" presetID="10" presetClass="entr" presetSubtype="0" fill="hold" nodeType="clickEffect">
                                  <p:stCondLst>
                                    <p:cond delay="0"/>
                                  </p:stCondLst>
                                  <p:childTnLst>
                                    <p:set>
                                      <p:cBhvr>
                                        <p:cTn id="247" dur="1" fill="hold">
                                          <p:stCondLst>
                                            <p:cond delay="0"/>
                                          </p:stCondLst>
                                        </p:cTn>
                                        <p:tgtEl>
                                          <p:spTgt spid="66"/>
                                        </p:tgtEl>
                                        <p:attrNameLst>
                                          <p:attrName>style.visibility</p:attrName>
                                        </p:attrNameLst>
                                      </p:cBhvr>
                                      <p:to>
                                        <p:strVal val="visible"/>
                                      </p:to>
                                    </p:set>
                                    <p:animEffect transition="in" filter="fade">
                                      <p:cBhvr>
                                        <p:cTn id="248" dur="500"/>
                                        <p:tgtEl>
                                          <p:spTgt spid="66"/>
                                        </p:tgtEl>
                                      </p:cBhvr>
                                    </p:animEffect>
                                  </p:childTnLst>
                                </p:cTn>
                              </p:par>
                              <p:par>
                                <p:cTn id="249" presetID="10" presetClass="entr" presetSubtype="0" fill="hold" nodeType="withEffect">
                                  <p:stCondLst>
                                    <p:cond delay="0"/>
                                  </p:stCondLst>
                                  <p:childTnLst>
                                    <p:set>
                                      <p:cBhvr>
                                        <p:cTn id="250" dur="1" fill="hold">
                                          <p:stCondLst>
                                            <p:cond delay="0"/>
                                          </p:stCondLst>
                                        </p:cTn>
                                        <p:tgtEl>
                                          <p:spTgt spid="67"/>
                                        </p:tgtEl>
                                        <p:attrNameLst>
                                          <p:attrName>style.visibility</p:attrName>
                                        </p:attrNameLst>
                                      </p:cBhvr>
                                      <p:to>
                                        <p:strVal val="visible"/>
                                      </p:to>
                                    </p:set>
                                    <p:animEffect transition="in" filter="fade">
                                      <p:cBhvr>
                                        <p:cTn id="251" dur="500"/>
                                        <p:tgtEl>
                                          <p:spTgt spid="67"/>
                                        </p:tgtEl>
                                      </p:cBhvr>
                                    </p:animEffect>
                                  </p:childTnLst>
                                </p:cTn>
                              </p:par>
                              <p:par>
                                <p:cTn id="252" presetID="10" presetClass="entr" presetSubtype="0" fill="hold" nodeType="withEffect">
                                  <p:stCondLst>
                                    <p:cond delay="0"/>
                                  </p:stCondLst>
                                  <p:childTnLst>
                                    <p:set>
                                      <p:cBhvr>
                                        <p:cTn id="253" dur="1" fill="hold">
                                          <p:stCondLst>
                                            <p:cond delay="0"/>
                                          </p:stCondLst>
                                        </p:cTn>
                                        <p:tgtEl>
                                          <p:spTgt spid="68"/>
                                        </p:tgtEl>
                                        <p:attrNameLst>
                                          <p:attrName>style.visibility</p:attrName>
                                        </p:attrNameLst>
                                      </p:cBhvr>
                                      <p:to>
                                        <p:strVal val="visible"/>
                                      </p:to>
                                    </p:set>
                                    <p:animEffect transition="in" filter="fade">
                                      <p:cBhvr>
                                        <p:cTn id="254" dur="500"/>
                                        <p:tgtEl>
                                          <p:spTgt spid="68"/>
                                        </p:tgtEl>
                                      </p:cBhvr>
                                    </p:animEffect>
                                  </p:childTnLst>
                                </p:cTn>
                              </p:par>
                            </p:childTnLst>
                          </p:cTn>
                        </p:par>
                      </p:childTnLst>
                    </p:cTn>
                  </p:par>
                  <p:par>
                    <p:cTn id="255" fill="hold" nodeType="clickPar">
                      <p:stCondLst>
                        <p:cond delay="indefinite"/>
                      </p:stCondLst>
                      <p:childTnLst>
                        <p:par>
                          <p:cTn id="256" fill="hold" nodeType="withGroup">
                            <p:stCondLst>
                              <p:cond delay="0"/>
                            </p:stCondLst>
                            <p:childTnLst>
                              <p:par>
                                <p:cTn id="257" presetID="26" presetClass="entr" presetSubtype="0" fill="hold" nodeType="clickEffect">
                                  <p:stCondLst>
                                    <p:cond delay="0"/>
                                  </p:stCondLst>
                                  <p:childTnLst>
                                    <p:set>
                                      <p:cBhvr>
                                        <p:cTn id="258" dur="1" fill="hold">
                                          <p:stCondLst>
                                            <p:cond delay="0"/>
                                          </p:stCondLst>
                                        </p:cTn>
                                        <p:tgtEl>
                                          <p:spTgt spid="69"/>
                                        </p:tgtEl>
                                        <p:attrNameLst>
                                          <p:attrName>style.visibility</p:attrName>
                                        </p:attrNameLst>
                                      </p:cBhvr>
                                      <p:to>
                                        <p:strVal val="visible"/>
                                      </p:to>
                                    </p:set>
                                    <p:animEffect transition="in" filter="wipe(down)">
                                      <p:cBhvr>
                                        <p:cTn id="259" dur="580">
                                          <p:stCondLst>
                                            <p:cond delay="0"/>
                                          </p:stCondLst>
                                        </p:cTn>
                                        <p:tgtEl>
                                          <p:spTgt spid="69"/>
                                        </p:tgtEl>
                                      </p:cBhvr>
                                    </p:animEffect>
                                    <p:anim calcmode="lin" valueType="num">
                                      <p:cBhvr>
                                        <p:cTn id="260" dur="1822" tmFilter="0,0; 0.14,0.36; 0.43,0.73; 0.71,0.91; 1.0,1.0">
                                          <p:stCondLst>
                                            <p:cond delay="0"/>
                                          </p:stCondLst>
                                        </p:cTn>
                                        <p:tgtEl>
                                          <p:spTgt spid="69"/>
                                        </p:tgtEl>
                                        <p:attrNameLst>
                                          <p:attrName>ppt_x</p:attrName>
                                        </p:attrNameLst>
                                      </p:cBhvr>
                                      <p:tavLst>
                                        <p:tav tm="0">
                                          <p:val>
                                            <p:strVal val="#ppt_x-0.25"/>
                                          </p:val>
                                        </p:tav>
                                        <p:tav tm="100000">
                                          <p:val>
                                            <p:strVal val="#ppt_x"/>
                                          </p:val>
                                        </p:tav>
                                      </p:tavLst>
                                    </p:anim>
                                    <p:anim calcmode="lin" valueType="num">
                                      <p:cBhvr>
                                        <p:cTn id="261" dur="664" tmFilter="0.0,0.0; 0.25,0.07; 0.50,0.2; 0.75,0.467; 1.0,1.0">
                                          <p:stCondLst>
                                            <p:cond delay="0"/>
                                          </p:stCondLst>
                                        </p:cTn>
                                        <p:tgtEl>
                                          <p:spTgt spid="69"/>
                                        </p:tgtEl>
                                        <p:attrNameLst>
                                          <p:attrName>ppt_y</p:attrName>
                                        </p:attrNameLst>
                                      </p:cBhvr>
                                      <p:tavLst>
                                        <p:tav tm="0" fmla="#ppt_y-sin(pi*$)/3">
                                          <p:val>
                                            <p:fltVal val="0.5"/>
                                          </p:val>
                                        </p:tav>
                                        <p:tav tm="100000">
                                          <p:val>
                                            <p:fltVal val="1"/>
                                          </p:val>
                                        </p:tav>
                                      </p:tavLst>
                                    </p:anim>
                                    <p:anim calcmode="lin" valueType="num">
                                      <p:cBhvr>
                                        <p:cTn id="262" dur="664" tmFilter="0, 0; 0.125,0.2665; 0.25,0.4; 0.375,0.465; 0.5,0.5;  0.625,0.535; 0.75,0.6; 0.875,0.7335; 1,1">
                                          <p:stCondLst>
                                            <p:cond delay="664"/>
                                          </p:stCondLst>
                                        </p:cTn>
                                        <p:tgtEl>
                                          <p:spTgt spid="69"/>
                                        </p:tgtEl>
                                        <p:attrNameLst>
                                          <p:attrName>ppt_y</p:attrName>
                                        </p:attrNameLst>
                                      </p:cBhvr>
                                      <p:tavLst>
                                        <p:tav tm="0" fmla="#ppt_y-sin(pi*$)/9">
                                          <p:val>
                                            <p:fltVal val="0"/>
                                          </p:val>
                                        </p:tav>
                                        <p:tav tm="100000">
                                          <p:val>
                                            <p:fltVal val="1"/>
                                          </p:val>
                                        </p:tav>
                                      </p:tavLst>
                                    </p:anim>
                                    <p:anim calcmode="lin" valueType="num">
                                      <p:cBhvr>
                                        <p:cTn id="263" dur="332" tmFilter="0, 0; 0.125,0.2665; 0.25,0.4; 0.375,0.465; 0.5,0.5;  0.625,0.535; 0.75,0.6; 0.875,0.7335; 1,1">
                                          <p:stCondLst>
                                            <p:cond delay="1324"/>
                                          </p:stCondLst>
                                        </p:cTn>
                                        <p:tgtEl>
                                          <p:spTgt spid="69"/>
                                        </p:tgtEl>
                                        <p:attrNameLst>
                                          <p:attrName>ppt_y</p:attrName>
                                        </p:attrNameLst>
                                      </p:cBhvr>
                                      <p:tavLst>
                                        <p:tav tm="0" fmla="#ppt_y-sin(pi*$)/27">
                                          <p:val>
                                            <p:fltVal val="0"/>
                                          </p:val>
                                        </p:tav>
                                        <p:tav tm="100000">
                                          <p:val>
                                            <p:fltVal val="1"/>
                                          </p:val>
                                        </p:tav>
                                      </p:tavLst>
                                    </p:anim>
                                    <p:anim calcmode="lin" valueType="num">
                                      <p:cBhvr>
                                        <p:cTn id="264" dur="164" tmFilter="0, 0; 0.125,0.2665; 0.25,0.4; 0.375,0.465; 0.5,0.5;  0.625,0.535; 0.75,0.6; 0.875,0.7335; 1,1">
                                          <p:stCondLst>
                                            <p:cond delay="1656"/>
                                          </p:stCondLst>
                                        </p:cTn>
                                        <p:tgtEl>
                                          <p:spTgt spid="69"/>
                                        </p:tgtEl>
                                        <p:attrNameLst>
                                          <p:attrName>ppt_y</p:attrName>
                                        </p:attrNameLst>
                                      </p:cBhvr>
                                      <p:tavLst>
                                        <p:tav tm="0" fmla="#ppt_y-sin(pi*$)/81">
                                          <p:val>
                                            <p:fltVal val="0"/>
                                          </p:val>
                                        </p:tav>
                                        <p:tav tm="100000">
                                          <p:val>
                                            <p:fltVal val="1"/>
                                          </p:val>
                                        </p:tav>
                                      </p:tavLst>
                                    </p:anim>
                                    <p:animScale>
                                      <p:cBhvr>
                                        <p:cTn id="265" dur="26">
                                          <p:stCondLst>
                                            <p:cond delay="650"/>
                                          </p:stCondLst>
                                        </p:cTn>
                                        <p:tgtEl>
                                          <p:spTgt spid="69"/>
                                        </p:tgtEl>
                                      </p:cBhvr>
                                      <p:to x="100000" y="60000"/>
                                    </p:animScale>
                                    <p:animScale>
                                      <p:cBhvr>
                                        <p:cTn id="266" dur="166" decel="50000">
                                          <p:stCondLst>
                                            <p:cond delay="676"/>
                                          </p:stCondLst>
                                        </p:cTn>
                                        <p:tgtEl>
                                          <p:spTgt spid="69"/>
                                        </p:tgtEl>
                                      </p:cBhvr>
                                      <p:to x="100000" y="100000"/>
                                    </p:animScale>
                                    <p:animScale>
                                      <p:cBhvr>
                                        <p:cTn id="267" dur="26">
                                          <p:stCondLst>
                                            <p:cond delay="1312"/>
                                          </p:stCondLst>
                                        </p:cTn>
                                        <p:tgtEl>
                                          <p:spTgt spid="69"/>
                                        </p:tgtEl>
                                      </p:cBhvr>
                                      <p:to x="100000" y="80000"/>
                                    </p:animScale>
                                    <p:animScale>
                                      <p:cBhvr>
                                        <p:cTn id="268" dur="166" decel="50000">
                                          <p:stCondLst>
                                            <p:cond delay="1338"/>
                                          </p:stCondLst>
                                        </p:cTn>
                                        <p:tgtEl>
                                          <p:spTgt spid="69"/>
                                        </p:tgtEl>
                                      </p:cBhvr>
                                      <p:to x="100000" y="100000"/>
                                    </p:animScale>
                                    <p:animScale>
                                      <p:cBhvr>
                                        <p:cTn id="269" dur="26">
                                          <p:stCondLst>
                                            <p:cond delay="1642"/>
                                          </p:stCondLst>
                                        </p:cTn>
                                        <p:tgtEl>
                                          <p:spTgt spid="69"/>
                                        </p:tgtEl>
                                      </p:cBhvr>
                                      <p:to x="100000" y="90000"/>
                                    </p:animScale>
                                    <p:animScale>
                                      <p:cBhvr>
                                        <p:cTn id="270" dur="166" decel="50000">
                                          <p:stCondLst>
                                            <p:cond delay="1668"/>
                                          </p:stCondLst>
                                        </p:cTn>
                                        <p:tgtEl>
                                          <p:spTgt spid="69"/>
                                        </p:tgtEl>
                                      </p:cBhvr>
                                      <p:to x="100000" y="100000"/>
                                    </p:animScale>
                                    <p:animScale>
                                      <p:cBhvr>
                                        <p:cTn id="271" dur="26">
                                          <p:stCondLst>
                                            <p:cond delay="1808"/>
                                          </p:stCondLst>
                                        </p:cTn>
                                        <p:tgtEl>
                                          <p:spTgt spid="69"/>
                                        </p:tgtEl>
                                      </p:cBhvr>
                                      <p:to x="100000" y="95000"/>
                                    </p:animScale>
                                    <p:animScale>
                                      <p:cBhvr>
                                        <p:cTn id="272" dur="166" decel="50000">
                                          <p:stCondLst>
                                            <p:cond delay="1834"/>
                                          </p:stCondLst>
                                        </p:cTn>
                                        <p:tgtEl>
                                          <p:spTgt spid="69"/>
                                        </p:tgtEl>
                                      </p:cBhvr>
                                      <p:to x="100000" y="100000"/>
                                    </p:animScale>
                                  </p:childTnLst>
                                </p:cTn>
                              </p:par>
                            </p:childTnLst>
                          </p:cTn>
                        </p:par>
                      </p:childTnLst>
                    </p:cTn>
                  </p:par>
                  <p:par>
                    <p:cTn id="273" fill="hold" nodeType="clickPar">
                      <p:stCondLst>
                        <p:cond delay="indefinite"/>
                      </p:stCondLst>
                      <p:childTnLst>
                        <p:par>
                          <p:cTn id="274" fill="hold" nodeType="withGroup">
                            <p:stCondLst>
                              <p:cond delay="0"/>
                            </p:stCondLst>
                            <p:childTnLst>
                              <p:par>
                                <p:cTn id="275" presetID="22" presetClass="entr" presetSubtype="8" fill="hold" nodeType="clickEffect">
                                  <p:stCondLst>
                                    <p:cond delay="0"/>
                                  </p:stCondLst>
                                  <p:childTnLst>
                                    <p:set>
                                      <p:cBhvr>
                                        <p:cTn id="276" dur="1" fill="hold">
                                          <p:stCondLst>
                                            <p:cond delay="0"/>
                                          </p:stCondLst>
                                        </p:cTn>
                                        <p:tgtEl>
                                          <p:spTgt spid="70"/>
                                        </p:tgtEl>
                                        <p:attrNameLst>
                                          <p:attrName>style.visibility</p:attrName>
                                        </p:attrNameLst>
                                      </p:cBhvr>
                                      <p:to>
                                        <p:strVal val="visible"/>
                                      </p:to>
                                    </p:set>
                                    <p:animEffect transition="in" filter="wipe(left)">
                                      <p:cBhvr>
                                        <p:cTn id="277"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7" grpId="0"/>
      <p:bldP spid="31" grpId="0" animBg="1"/>
      <p:bldP spid="32" grpId="0" animBg="1"/>
      <p:bldP spid="69" grpId="0" animBg="1"/>
      <p:bldP spid="7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CBC6A-C246-856A-7DA9-F2B79857030F}"/>
              </a:ext>
            </a:extLst>
          </p:cNvPr>
          <p:cNvSpPr>
            <a:spLocks noGrp="1"/>
          </p:cNvSpPr>
          <p:nvPr>
            <p:ph type="title"/>
          </p:nvPr>
        </p:nvSpPr>
        <p:spPr>
          <a:xfrm>
            <a:off x="179388" y="274638"/>
            <a:ext cx="8640762" cy="850900"/>
          </a:xfrm>
        </p:spPr>
        <p:txBody>
          <a:bodyPr>
            <a:noAutofit/>
          </a:bodyPr>
          <a:lstStyle/>
          <a:p>
            <a:pPr>
              <a:defRPr/>
            </a:pPr>
            <a:r>
              <a:rPr lang="en-CA" sz="2300" dirty="0"/>
              <a:t>Practice: Given each equation on the left, indicate which number line on the right is the correct solution: </a:t>
            </a:r>
          </a:p>
        </p:txBody>
      </p:sp>
      <p:graphicFrame>
        <p:nvGraphicFramePr>
          <p:cNvPr id="17411" name="Object 3">
            <a:extLst>
              <a:ext uri="{FF2B5EF4-FFF2-40B4-BE49-F238E27FC236}">
                <a16:creationId xmlns:a16="http://schemas.microsoft.com/office/drawing/2014/main" id="{0F346AE7-DFCB-3F49-055F-FEF257DCA7C7}"/>
              </a:ext>
            </a:extLst>
          </p:cNvPr>
          <p:cNvGraphicFramePr>
            <a:graphicFrameLocks noChangeAspect="1"/>
          </p:cNvGraphicFramePr>
          <p:nvPr/>
        </p:nvGraphicFramePr>
        <p:xfrm>
          <a:off x="250825" y="1549400"/>
          <a:ext cx="1978025" cy="511175"/>
        </p:xfrm>
        <a:graphic>
          <a:graphicData uri="http://schemas.openxmlformats.org/presentationml/2006/ole">
            <mc:AlternateContent xmlns:mc="http://schemas.openxmlformats.org/markup-compatibility/2006">
              <mc:Choice xmlns:v="urn:schemas-microsoft-com:vml" Requires="v">
                <p:oleObj name="Equation" r:id="rId3" imgW="787058" imgH="203112" progId="Equation.DSMT4">
                  <p:embed/>
                </p:oleObj>
              </mc:Choice>
              <mc:Fallback>
                <p:oleObj name="Equation" r:id="rId3" imgW="787058" imgH="203112"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1549400"/>
                        <a:ext cx="197802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412" name="Object 4">
            <a:extLst>
              <a:ext uri="{FF2B5EF4-FFF2-40B4-BE49-F238E27FC236}">
                <a16:creationId xmlns:a16="http://schemas.microsoft.com/office/drawing/2014/main" id="{5270FFCE-7593-1FDE-FBEA-96A882AB5525}"/>
              </a:ext>
            </a:extLst>
          </p:cNvPr>
          <p:cNvGraphicFramePr>
            <a:graphicFrameLocks noChangeAspect="1"/>
          </p:cNvGraphicFramePr>
          <p:nvPr/>
        </p:nvGraphicFramePr>
        <p:xfrm>
          <a:off x="225425" y="2462213"/>
          <a:ext cx="1754188" cy="990600"/>
        </p:xfrm>
        <a:graphic>
          <a:graphicData uri="http://schemas.openxmlformats.org/presentationml/2006/ole">
            <mc:AlternateContent xmlns:mc="http://schemas.openxmlformats.org/markup-compatibility/2006">
              <mc:Choice xmlns:v="urn:schemas-microsoft-com:vml" Requires="v">
                <p:oleObj name="Equation" r:id="rId5" imgW="698197" imgH="393529" progId="Equation.DSMT4">
                  <p:embed/>
                </p:oleObj>
              </mc:Choice>
              <mc:Fallback>
                <p:oleObj name="Equation" r:id="rId5" imgW="698197" imgH="393529"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5425" y="2462213"/>
                        <a:ext cx="1754188"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413" name="Object 5">
            <a:extLst>
              <a:ext uri="{FF2B5EF4-FFF2-40B4-BE49-F238E27FC236}">
                <a16:creationId xmlns:a16="http://schemas.microsoft.com/office/drawing/2014/main" id="{9D55F987-D2B8-9652-9E30-9A793D2577B7}"/>
              </a:ext>
            </a:extLst>
          </p:cNvPr>
          <p:cNvGraphicFramePr>
            <a:graphicFrameLocks noChangeAspect="1"/>
          </p:cNvGraphicFramePr>
          <p:nvPr/>
        </p:nvGraphicFramePr>
        <p:xfrm>
          <a:off x="179388" y="3757613"/>
          <a:ext cx="2074862" cy="990600"/>
        </p:xfrm>
        <a:graphic>
          <a:graphicData uri="http://schemas.openxmlformats.org/presentationml/2006/ole">
            <mc:AlternateContent xmlns:mc="http://schemas.openxmlformats.org/markup-compatibility/2006">
              <mc:Choice xmlns:v="urn:schemas-microsoft-com:vml" Requires="v">
                <p:oleObj name="Equation" r:id="rId7" imgW="825500" imgH="393700" progId="Equation.DSMT4">
                  <p:embed/>
                </p:oleObj>
              </mc:Choice>
              <mc:Fallback>
                <p:oleObj name="Equation" r:id="rId7" imgW="825500" imgH="39370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9388" y="3757613"/>
                        <a:ext cx="2074862"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414" name="Object 6">
            <a:extLst>
              <a:ext uri="{FF2B5EF4-FFF2-40B4-BE49-F238E27FC236}">
                <a16:creationId xmlns:a16="http://schemas.microsoft.com/office/drawing/2014/main" id="{9A85DBA9-C8BB-E570-45C8-4AB23C018C7D}"/>
              </a:ext>
            </a:extLst>
          </p:cNvPr>
          <p:cNvGraphicFramePr>
            <a:graphicFrameLocks noChangeAspect="1"/>
          </p:cNvGraphicFramePr>
          <p:nvPr/>
        </p:nvGraphicFramePr>
        <p:xfrm>
          <a:off x="139700" y="5510213"/>
          <a:ext cx="2713038" cy="511175"/>
        </p:xfrm>
        <a:graphic>
          <a:graphicData uri="http://schemas.openxmlformats.org/presentationml/2006/ole">
            <mc:AlternateContent xmlns:mc="http://schemas.openxmlformats.org/markup-compatibility/2006">
              <mc:Choice xmlns:v="urn:schemas-microsoft-com:vml" Requires="v">
                <p:oleObj name="Equation" r:id="rId9" imgW="1079032" imgH="203112" progId="Equation.DSMT4">
                  <p:embed/>
                </p:oleObj>
              </mc:Choice>
              <mc:Fallback>
                <p:oleObj name="Equation" r:id="rId9" imgW="1079032" imgH="203112"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9700" y="5510213"/>
                        <a:ext cx="2713038"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8" name="Straight Arrow Connector 7">
            <a:extLst>
              <a:ext uri="{FF2B5EF4-FFF2-40B4-BE49-F238E27FC236}">
                <a16:creationId xmlns:a16="http://schemas.microsoft.com/office/drawing/2014/main" id="{C0519AB5-4355-5E21-78DE-B888FC44613D}"/>
              </a:ext>
            </a:extLst>
          </p:cNvPr>
          <p:cNvCxnSpPr/>
          <p:nvPr/>
        </p:nvCxnSpPr>
        <p:spPr bwMode="auto">
          <a:xfrm>
            <a:off x="3649663" y="1687513"/>
            <a:ext cx="232092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34F33A8-DD91-F453-870E-A61C9BCD2647}"/>
              </a:ext>
            </a:extLst>
          </p:cNvPr>
          <p:cNvCxnSpPr/>
          <p:nvPr/>
        </p:nvCxnSpPr>
        <p:spPr bwMode="auto">
          <a:xfrm>
            <a:off x="4873625" y="1562100"/>
            <a:ext cx="0" cy="1968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7417" name="Object 9">
            <a:extLst>
              <a:ext uri="{FF2B5EF4-FFF2-40B4-BE49-F238E27FC236}">
                <a16:creationId xmlns:a16="http://schemas.microsoft.com/office/drawing/2014/main" id="{548C331D-0DDC-A950-9367-BBE95E2DA290}"/>
              </a:ext>
            </a:extLst>
          </p:cNvPr>
          <p:cNvGraphicFramePr>
            <a:graphicFrameLocks noChangeAspect="1"/>
          </p:cNvGraphicFramePr>
          <p:nvPr/>
        </p:nvGraphicFramePr>
        <p:xfrm>
          <a:off x="4657725" y="1830388"/>
          <a:ext cx="312738" cy="282575"/>
        </p:xfrm>
        <a:graphic>
          <a:graphicData uri="http://schemas.openxmlformats.org/presentationml/2006/ole">
            <mc:AlternateContent xmlns:mc="http://schemas.openxmlformats.org/markup-compatibility/2006">
              <mc:Choice xmlns:v="urn:schemas-microsoft-com:vml" Requires="v">
                <p:oleObj name="Equation" r:id="rId11" imgW="203024" imgH="164957" progId="Equation.DSMT4">
                  <p:embed/>
                </p:oleObj>
              </mc:Choice>
              <mc:Fallback>
                <p:oleObj name="Equation" r:id="rId11" imgW="203024" imgH="164957" progId="Equation.DSMT4">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57725" y="1830388"/>
                        <a:ext cx="312738"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Oval 10">
            <a:extLst>
              <a:ext uri="{FF2B5EF4-FFF2-40B4-BE49-F238E27FC236}">
                <a16:creationId xmlns:a16="http://schemas.microsoft.com/office/drawing/2014/main" id="{438CD2E1-B428-DAE9-C6D9-81D652FE37C3}"/>
              </a:ext>
            </a:extLst>
          </p:cNvPr>
          <p:cNvSpPr/>
          <p:nvPr/>
        </p:nvSpPr>
        <p:spPr>
          <a:xfrm>
            <a:off x="4745038" y="1541463"/>
            <a:ext cx="201612" cy="196850"/>
          </a:xfrm>
          <a:prstGeom prst="ellipse">
            <a:avLst/>
          </a:prstGeom>
          <a:solidFill>
            <a:srgbClr val="FF0000"/>
          </a:solid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2" name="Right Arrow 11">
            <a:extLst>
              <a:ext uri="{FF2B5EF4-FFF2-40B4-BE49-F238E27FC236}">
                <a16:creationId xmlns:a16="http://schemas.microsoft.com/office/drawing/2014/main" id="{461A5A3A-A8EE-2DB2-70D5-290A70C4C2D2}"/>
              </a:ext>
            </a:extLst>
          </p:cNvPr>
          <p:cNvSpPr/>
          <p:nvPr/>
        </p:nvSpPr>
        <p:spPr>
          <a:xfrm flipH="1">
            <a:off x="3563938" y="1543050"/>
            <a:ext cx="1209675" cy="2444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17420" name="Object 12">
            <a:extLst>
              <a:ext uri="{FF2B5EF4-FFF2-40B4-BE49-F238E27FC236}">
                <a16:creationId xmlns:a16="http://schemas.microsoft.com/office/drawing/2014/main" id="{EADEE42A-A8BB-CB1E-B2AC-CEF493A2305C}"/>
              </a:ext>
            </a:extLst>
          </p:cNvPr>
          <p:cNvGraphicFramePr>
            <a:graphicFrameLocks noChangeAspect="1"/>
          </p:cNvGraphicFramePr>
          <p:nvPr/>
        </p:nvGraphicFramePr>
        <p:xfrm>
          <a:off x="3552825" y="1268413"/>
          <a:ext cx="312738" cy="346075"/>
        </p:xfrm>
        <a:graphic>
          <a:graphicData uri="http://schemas.openxmlformats.org/presentationml/2006/ole">
            <mc:AlternateContent xmlns:mc="http://schemas.openxmlformats.org/markup-compatibility/2006">
              <mc:Choice xmlns:v="urn:schemas-microsoft-com:vml" Requires="v">
                <p:oleObj name="Equation" r:id="rId13" imgW="203024" imgH="203024" progId="Equation.DSMT4">
                  <p:embed/>
                </p:oleObj>
              </mc:Choice>
              <mc:Fallback>
                <p:oleObj name="Equation" r:id="rId13" imgW="203024" imgH="203024" progId="Equation.DSMT4">
                  <p:embed/>
                  <p:pic>
                    <p:nvPicPr>
                      <p:cNvPr id="0" name="Object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52825" y="1268413"/>
                        <a:ext cx="31273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6" name="Straight Arrow Connector 15">
            <a:extLst>
              <a:ext uri="{FF2B5EF4-FFF2-40B4-BE49-F238E27FC236}">
                <a16:creationId xmlns:a16="http://schemas.microsoft.com/office/drawing/2014/main" id="{93865678-9B84-46F5-4F45-9E26AE172DC5}"/>
              </a:ext>
            </a:extLst>
          </p:cNvPr>
          <p:cNvCxnSpPr/>
          <p:nvPr/>
        </p:nvCxnSpPr>
        <p:spPr bwMode="auto">
          <a:xfrm>
            <a:off x="6469063" y="1687513"/>
            <a:ext cx="232092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25C6C4B-28B0-F119-44D7-CAA4BB61217B}"/>
              </a:ext>
            </a:extLst>
          </p:cNvPr>
          <p:cNvCxnSpPr/>
          <p:nvPr/>
        </p:nvCxnSpPr>
        <p:spPr bwMode="auto">
          <a:xfrm>
            <a:off x="7693025" y="1562100"/>
            <a:ext cx="0" cy="1968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7423" name="Object 15">
            <a:extLst>
              <a:ext uri="{FF2B5EF4-FFF2-40B4-BE49-F238E27FC236}">
                <a16:creationId xmlns:a16="http://schemas.microsoft.com/office/drawing/2014/main" id="{2E3747D9-B770-CACE-B681-A928A2F15DCA}"/>
              </a:ext>
            </a:extLst>
          </p:cNvPr>
          <p:cNvGraphicFramePr>
            <a:graphicFrameLocks noChangeAspect="1"/>
          </p:cNvGraphicFramePr>
          <p:nvPr/>
        </p:nvGraphicFramePr>
        <p:xfrm>
          <a:off x="7535863" y="1830388"/>
          <a:ext cx="195262" cy="282575"/>
        </p:xfrm>
        <a:graphic>
          <a:graphicData uri="http://schemas.openxmlformats.org/presentationml/2006/ole">
            <mc:AlternateContent xmlns:mc="http://schemas.openxmlformats.org/markup-compatibility/2006">
              <mc:Choice xmlns:v="urn:schemas-microsoft-com:vml" Requires="v">
                <p:oleObj name="Equation" r:id="rId15" imgW="126780" imgH="164814" progId="Equation.DSMT4">
                  <p:embed/>
                </p:oleObj>
              </mc:Choice>
              <mc:Fallback>
                <p:oleObj name="Equation" r:id="rId15" imgW="126780" imgH="164814" progId="Equation.DSMT4">
                  <p:embed/>
                  <p:pic>
                    <p:nvPicPr>
                      <p:cNvPr id="0" name="Object 1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535863" y="1830388"/>
                        <a:ext cx="195262"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 name="Oval 18">
            <a:extLst>
              <a:ext uri="{FF2B5EF4-FFF2-40B4-BE49-F238E27FC236}">
                <a16:creationId xmlns:a16="http://schemas.microsoft.com/office/drawing/2014/main" id="{E4D07074-C7B4-9F88-435A-E69B43433D32}"/>
              </a:ext>
            </a:extLst>
          </p:cNvPr>
          <p:cNvSpPr/>
          <p:nvPr/>
        </p:nvSpPr>
        <p:spPr>
          <a:xfrm>
            <a:off x="7564438" y="1541463"/>
            <a:ext cx="200025" cy="196850"/>
          </a:xfrm>
          <a:prstGeom prst="ellipse">
            <a:avLst/>
          </a:prstGeom>
          <a:solidFill>
            <a:srgbClr val="FF0000"/>
          </a:solid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 name="Right Arrow 19">
            <a:extLst>
              <a:ext uri="{FF2B5EF4-FFF2-40B4-BE49-F238E27FC236}">
                <a16:creationId xmlns:a16="http://schemas.microsoft.com/office/drawing/2014/main" id="{16F208E9-35F3-30E8-0B6B-D9A46F4D4A17}"/>
              </a:ext>
            </a:extLst>
          </p:cNvPr>
          <p:cNvSpPr/>
          <p:nvPr/>
        </p:nvSpPr>
        <p:spPr>
          <a:xfrm flipH="1">
            <a:off x="6383338" y="1543050"/>
            <a:ext cx="1209675" cy="2444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17426" name="Object 18">
            <a:extLst>
              <a:ext uri="{FF2B5EF4-FFF2-40B4-BE49-F238E27FC236}">
                <a16:creationId xmlns:a16="http://schemas.microsoft.com/office/drawing/2014/main" id="{3C4765BD-7FA1-C4D0-D2A2-7434F0853B83}"/>
              </a:ext>
            </a:extLst>
          </p:cNvPr>
          <p:cNvGraphicFramePr>
            <a:graphicFrameLocks noChangeAspect="1"/>
          </p:cNvGraphicFramePr>
          <p:nvPr/>
        </p:nvGraphicFramePr>
        <p:xfrm>
          <a:off x="6372225" y="1268413"/>
          <a:ext cx="312738" cy="346075"/>
        </p:xfrm>
        <a:graphic>
          <a:graphicData uri="http://schemas.openxmlformats.org/presentationml/2006/ole">
            <mc:AlternateContent xmlns:mc="http://schemas.openxmlformats.org/markup-compatibility/2006">
              <mc:Choice xmlns:v="urn:schemas-microsoft-com:vml" Requires="v">
                <p:oleObj name="Equation" r:id="rId17" imgW="203024" imgH="203024" progId="Equation.DSMT4">
                  <p:embed/>
                </p:oleObj>
              </mc:Choice>
              <mc:Fallback>
                <p:oleObj name="Equation" r:id="rId17" imgW="203024" imgH="203024" progId="Equation.DSMT4">
                  <p:embed/>
                  <p:pic>
                    <p:nvPicPr>
                      <p:cNvPr id="0" name="Object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372225" y="1268413"/>
                        <a:ext cx="31273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22" name="Straight Arrow Connector 21">
            <a:extLst>
              <a:ext uri="{FF2B5EF4-FFF2-40B4-BE49-F238E27FC236}">
                <a16:creationId xmlns:a16="http://schemas.microsoft.com/office/drawing/2014/main" id="{D94C6523-FFE2-C6CD-D697-6370E922C614}"/>
              </a:ext>
            </a:extLst>
          </p:cNvPr>
          <p:cNvCxnSpPr/>
          <p:nvPr/>
        </p:nvCxnSpPr>
        <p:spPr bwMode="auto">
          <a:xfrm>
            <a:off x="3660775" y="2982913"/>
            <a:ext cx="232092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587D68B-A9BB-63D9-F207-683BC0E27A7F}"/>
              </a:ext>
            </a:extLst>
          </p:cNvPr>
          <p:cNvCxnSpPr/>
          <p:nvPr/>
        </p:nvCxnSpPr>
        <p:spPr bwMode="auto">
          <a:xfrm>
            <a:off x="4884738" y="2857500"/>
            <a:ext cx="0" cy="1968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7429" name="Object 21">
            <a:extLst>
              <a:ext uri="{FF2B5EF4-FFF2-40B4-BE49-F238E27FC236}">
                <a16:creationId xmlns:a16="http://schemas.microsoft.com/office/drawing/2014/main" id="{6BF91DBB-CB0B-2945-9FAE-49F19D11107C}"/>
              </a:ext>
            </a:extLst>
          </p:cNvPr>
          <p:cNvGraphicFramePr>
            <a:graphicFrameLocks noChangeAspect="1"/>
          </p:cNvGraphicFramePr>
          <p:nvPr/>
        </p:nvGraphicFramePr>
        <p:xfrm>
          <a:off x="4668838" y="3127375"/>
          <a:ext cx="312737" cy="280988"/>
        </p:xfrm>
        <a:graphic>
          <a:graphicData uri="http://schemas.openxmlformats.org/presentationml/2006/ole">
            <mc:AlternateContent xmlns:mc="http://schemas.openxmlformats.org/markup-compatibility/2006">
              <mc:Choice xmlns:v="urn:schemas-microsoft-com:vml" Requires="v">
                <p:oleObj name="Equation" r:id="rId19" imgW="203024" imgH="164957" progId="Equation.DSMT4">
                  <p:embed/>
                </p:oleObj>
              </mc:Choice>
              <mc:Fallback>
                <p:oleObj name="Equation" r:id="rId19" imgW="203024" imgH="164957" progId="Equation.DSMT4">
                  <p:embed/>
                  <p:pic>
                    <p:nvPicPr>
                      <p:cNvPr id="0" name="Object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68838" y="3127375"/>
                        <a:ext cx="312737" cy="28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 name="Oval 24">
            <a:extLst>
              <a:ext uri="{FF2B5EF4-FFF2-40B4-BE49-F238E27FC236}">
                <a16:creationId xmlns:a16="http://schemas.microsoft.com/office/drawing/2014/main" id="{F7AB9647-2435-54E4-D61C-10DC9037206B}"/>
              </a:ext>
            </a:extLst>
          </p:cNvPr>
          <p:cNvSpPr/>
          <p:nvPr/>
        </p:nvSpPr>
        <p:spPr>
          <a:xfrm>
            <a:off x="4756150" y="2838450"/>
            <a:ext cx="200025" cy="195263"/>
          </a:xfrm>
          <a:prstGeom prst="ellipse">
            <a:avLst/>
          </a:prstGeom>
          <a:solidFill>
            <a:srgbClr val="FF0000"/>
          </a:solid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6" name="Right Arrow 25">
            <a:extLst>
              <a:ext uri="{FF2B5EF4-FFF2-40B4-BE49-F238E27FC236}">
                <a16:creationId xmlns:a16="http://schemas.microsoft.com/office/drawing/2014/main" id="{EF9B20AE-AD68-715F-A8CC-DAB3BBBA9343}"/>
              </a:ext>
            </a:extLst>
          </p:cNvPr>
          <p:cNvSpPr/>
          <p:nvPr/>
        </p:nvSpPr>
        <p:spPr>
          <a:xfrm>
            <a:off x="4956175" y="2838450"/>
            <a:ext cx="1211263" cy="2444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17432" name="Object 24">
            <a:extLst>
              <a:ext uri="{FF2B5EF4-FFF2-40B4-BE49-F238E27FC236}">
                <a16:creationId xmlns:a16="http://schemas.microsoft.com/office/drawing/2014/main" id="{1E4E6856-F72E-D51C-45AD-200A78699332}"/>
              </a:ext>
            </a:extLst>
          </p:cNvPr>
          <p:cNvGraphicFramePr>
            <a:graphicFrameLocks noChangeAspect="1"/>
          </p:cNvGraphicFramePr>
          <p:nvPr/>
        </p:nvGraphicFramePr>
        <p:xfrm>
          <a:off x="3563938" y="2565400"/>
          <a:ext cx="312737" cy="346075"/>
        </p:xfrm>
        <a:graphic>
          <a:graphicData uri="http://schemas.openxmlformats.org/presentationml/2006/ole">
            <mc:AlternateContent xmlns:mc="http://schemas.openxmlformats.org/markup-compatibility/2006">
              <mc:Choice xmlns:v="urn:schemas-microsoft-com:vml" Requires="v">
                <p:oleObj name="Equation" r:id="rId20" imgW="203024" imgH="203024" progId="Equation.DSMT4">
                  <p:embed/>
                </p:oleObj>
              </mc:Choice>
              <mc:Fallback>
                <p:oleObj name="Equation" r:id="rId20" imgW="203024" imgH="203024" progId="Equation.DSMT4">
                  <p:embed/>
                  <p:pic>
                    <p:nvPicPr>
                      <p:cNvPr id="0" name="Object 2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563938" y="2565400"/>
                        <a:ext cx="312737"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28" name="Straight Arrow Connector 27">
            <a:extLst>
              <a:ext uri="{FF2B5EF4-FFF2-40B4-BE49-F238E27FC236}">
                <a16:creationId xmlns:a16="http://schemas.microsoft.com/office/drawing/2014/main" id="{1637955A-69E7-A25B-0E27-2076B1098D9B}"/>
              </a:ext>
            </a:extLst>
          </p:cNvPr>
          <p:cNvCxnSpPr/>
          <p:nvPr/>
        </p:nvCxnSpPr>
        <p:spPr bwMode="auto">
          <a:xfrm>
            <a:off x="6480175" y="2982913"/>
            <a:ext cx="232092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EA25D17B-1F95-E4C4-AC36-5EC825E229E0}"/>
              </a:ext>
            </a:extLst>
          </p:cNvPr>
          <p:cNvCxnSpPr/>
          <p:nvPr/>
        </p:nvCxnSpPr>
        <p:spPr bwMode="auto">
          <a:xfrm>
            <a:off x="7704138" y="2857500"/>
            <a:ext cx="0" cy="1968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7435" name="Object 27">
            <a:extLst>
              <a:ext uri="{FF2B5EF4-FFF2-40B4-BE49-F238E27FC236}">
                <a16:creationId xmlns:a16="http://schemas.microsoft.com/office/drawing/2014/main" id="{F63AE8E6-1C10-949C-23BF-07697DC9B24F}"/>
              </a:ext>
            </a:extLst>
          </p:cNvPr>
          <p:cNvGraphicFramePr>
            <a:graphicFrameLocks noChangeAspect="1"/>
          </p:cNvGraphicFramePr>
          <p:nvPr/>
        </p:nvGraphicFramePr>
        <p:xfrm>
          <a:off x="7546975" y="3127375"/>
          <a:ext cx="195263" cy="280988"/>
        </p:xfrm>
        <a:graphic>
          <a:graphicData uri="http://schemas.openxmlformats.org/presentationml/2006/ole">
            <mc:AlternateContent xmlns:mc="http://schemas.openxmlformats.org/markup-compatibility/2006">
              <mc:Choice xmlns:v="urn:schemas-microsoft-com:vml" Requires="v">
                <p:oleObj name="Equation" r:id="rId22" imgW="126780" imgH="164814" progId="Equation.DSMT4">
                  <p:embed/>
                </p:oleObj>
              </mc:Choice>
              <mc:Fallback>
                <p:oleObj name="Equation" r:id="rId22" imgW="126780" imgH="164814" progId="Equation.DSMT4">
                  <p:embed/>
                  <p:pic>
                    <p:nvPicPr>
                      <p:cNvPr id="0" name="Object 27"/>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546975" y="3127375"/>
                        <a:ext cx="195263" cy="28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 name="Oval 30">
            <a:extLst>
              <a:ext uri="{FF2B5EF4-FFF2-40B4-BE49-F238E27FC236}">
                <a16:creationId xmlns:a16="http://schemas.microsoft.com/office/drawing/2014/main" id="{44AFDFB4-FBD5-24E8-A65A-5F9C570D626A}"/>
              </a:ext>
            </a:extLst>
          </p:cNvPr>
          <p:cNvSpPr/>
          <p:nvPr/>
        </p:nvSpPr>
        <p:spPr>
          <a:xfrm>
            <a:off x="7573963" y="2838450"/>
            <a:ext cx="201612" cy="195263"/>
          </a:xfrm>
          <a:prstGeom prst="ellipse">
            <a:avLst/>
          </a:prstGeom>
          <a:solidFill>
            <a:srgbClr val="FF0000"/>
          </a:solid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2" name="Right Arrow 31">
            <a:extLst>
              <a:ext uri="{FF2B5EF4-FFF2-40B4-BE49-F238E27FC236}">
                <a16:creationId xmlns:a16="http://schemas.microsoft.com/office/drawing/2014/main" id="{5C178C59-89EB-9E44-5004-96571DD16305}"/>
              </a:ext>
            </a:extLst>
          </p:cNvPr>
          <p:cNvSpPr/>
          <p:nvPr/>
        </p:nvSpPr>
        <p:spPr>
          <a:xfrm>
            <a:off x="7775575" y="2838450"/>
            <a:ext cx="1211263" cy="2444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17438" name="Object 30">
            <a:extLst>
              <a:ext uri="{FF2B5EF4-FFF2-40B4-BE49-F238E27FC236}">
                <a16:creationId xmlns:a16="http://schemas.microsoft.com/office/drawing/2014/main" id="{453358B4-6D4E-B9EB-0005-4F7D9326F626}"/>
              </a:ext>
            </a:extLst>
          </p:cNvPr>
          <p:cNvGraphicFramePr>
            <a:graphicFrameLocks noChangeAspect="1"/>
          </p:cNvGraphicFramePr>
          <p:nvPr/>
        </p:nvGraphicFramePr>
        <p:xfrm>
          <a:off x="6373813" y="2565400"/>
          <a:ext cx="333375" cy="346075"/>
        </p:xfrm>
        <a:graphic>
          <a:graphicData uri="http://schemas.openxmlformats.org/presentationml/2006/ole">
            <mc:AlternateContent xmlns:mc="http://schemas.openxmlformats.org/markup-compatibility/2006">
              <mc:Choice xmlns:v="urn:schemas-microsoft-com:vml" Requires="v">
                <p:oleObj name="Equation" r:id="rId24" imgW="215713" imgH="203024" progId="Equation.DSMT4">
                  <p:embed/>
                </p:oleObj>
              </mc:Choice>
              <mc:Fallback>
                <p:oleObj name="Equation" r:id="rId24" imgW="215713" imgH="203024" progId="Equation.DSMT4">
                  <p:embed/>
                  <p:pic>
                    <p:nvPicPr>
                      <p:cNvPr id="0" name="Object 30"/>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373813" y="2565400"/>
                        <a:ext cx="333375"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34" name="Straight Arrow Connector 33">
            <a:extLst>
              <a:ext uri="{FF2B5EF4-FFF2-40B4-BE49-F238E27FC236}">
                <a16:creationId xmlns:a16="http://schemas.microsoft.com/office/drawing/2014/main" id="{77A01BF8-97D9-2BE8-09C8-2852BBD93D99}"/>
              </a:ext>
            </a:extLst>
          </p:cNvPr>
          <p:cNvCxnSpPr/>
          <p:nvPr/>
        </p:nvCxnSpPr>
        <p:spPr bwMode="auto">
          <a:xfrm>
            <a:off x="3660775" y="4392613"/>
            <a:ext cx="232092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BA5FA0CF-D116-7B27-244E-2AA17E7B5633}"/>
              </a:ext>
            </a:extLst>
          </p:cNvPr>
          <p:cNvCxnSpPr/>
          <p:nvPr/>
        </p:nvCxnSpPr>
        <p:spPr bwMode="auto">
          <a:xfrm>
            <a:off x="4884738" y="4267200"/>
            <a:ext cx="0" cy="1968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7441" name="Object 33">
            <a:extLst>
              <a:ext uri="{FF2B5EF4-FFF2-40B4-BE49-F238E27FC236}">
                <a16:creationId xmlns:a16="http://schemas.microsoft.com/office/drawing/2014/main" id="{5AB91181-67B9-8E62-2339-05783FF5E53B}"/>
              </a:ext>
            </a:extLst>
          </p:cNvPr>
          <p:cNvGraphicFramePr>
            <a:graphicFrameLocks noChangeAspect="1"/>
          </p:cNvGraphicFramePr>
          <p:nvPr/>
        </p:nvGraphicFramePr>
        <p:xfrm>
          <a:off x="4668838" y="4535488"/>
          <a:ext cx="312737" cy="282575"/>
        </p:xfrm>
        <a:graphic>
          <a:graphicData uri="http://schemas.openxmlformats.org/presentationml/2006/ole">
            <mc:AlternateContent xmlns:mc="http://schemas.openxmlformats.org/markup-compatibility/2006">
              <mc:Choice xmlns:v="urn:schemas-microsoft-com:vml" Requires="v">
                <p:oleObj name="Equation" r:id="rId26" imgW="203024" imgH="164957" progId="Equation.DSMT4">
                  <p:embed/>
                </p:oleObj>
              </mc:Choice>
              <mc:Fallback>
                <p:oleObj name="Equation" r:id="rId26" imgW="203024" imgH="164957" progId="Equation.DSMT4">
                  <p:embed/>
                  <p:pic>
                    <p:nvPicPr>
                      <p:cNvPr id="0" name="Object 3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68838" y="4535488"/>
                        <a:ext cx="312737"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7" name="Oval 36">
            <a:extLst>
              <a:ext uri="{FF2B5EF4-FFF2-40B4-BE49-F238E27FC236}">
                <a16:creationId xmlns:a16="http://schemas.microsoft.com/office/drawing/2014/main" id="{5FF091F8-AB51-5178-26A6-3AF5CD027657}"/>
              </a:ext>
            </a:extLst>
          </p:cNvPr>
          <p:cNvSpPr/>
          <p:nvPr/>
        </p:nvSpPr>
        <p:spPr>
          <a:xfrm>
            <a:off x="4756150" y="4248150"/>
            <a:ext cx="200025" cy="195263"/>
          </a:xfrm>
          <a:prstGeom prst="ellipse">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8" name="Right Arrow 37">
            <a:extLst>
              <a:ext uri="{FF2B5EF4-FFF2-40B4-BE49-F238E27FC236}">
                <a16:creationId xmlns:a16="http://schemas.microsoft.com/office/drawing/2014/main" id="{98C23163-D9CD-673F-50EA-64F0D54A5D47}"/>
              </a:ext>
            </a:extLst>
          </p:cNvPr>
          <p:cNvSpPr/>
          <p:nvPr/>
        </p:nvSpPr>
        <p:spPr>
          <a:xfrm flipH="1">
            <a:off x="3575050" y="4248150"/>
            <a:ext cx="1209675" cy="2444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17444" name="Object 36">
            <a:extLst>
              <a:ext uri="{FF2B5EF4-FFF2-40B4-BE49-F238E27FC236}">
                <a16:creationId xmlns:a16="http://schemas.microsoft.com/office/drawing/2014/main" id="{59E47E93-8341-D153-D3CF-86DAE72BB0B5}"/>
              </a:ext>
            </a:extLst>
          </p:cNvPr>
          <p:cNvGraphicFramePr>
            <a:graphicFrameLocks noChangeAspect="1"/>
          </p:cNvGraphicFramePr>
          <p:nvPr/>
        </p:nvGraphicFramePr>
        <p:xfrm>
          <a:off x="3563938" y="3973513"/>
          <a:ext cx="312737" cy="346075"/>
        </p:xfrm>
        <a:graphic>
          <a:graphicData uri="http://schemas.openxmlformats.org/presentationml/2006/ole">
            <mc:AlternateContent xmlns:mc="http://schemas.openxmlformats.org/markup-compatibility/2006">
              <mc:Choice xmlns:v="urn:schemas-microsoft-com:vml" Requires="v">
                <p:oleObj name="Equation" r:id="rId27" imgW="203024" imgH="203024" progId="Equation.DSMT4">
                  <p:embed/>
                </p:oleObj>
              </mc:Choice>
              <mc:Fallback>
                <p:oleObj name="Equation" r:id="rId27" imgW="203024" imgH="203024" progId="Equation.DSMT4">
                  <p:embed/>
                  <p:pic>
                    <p:nvPicPr>
                      <p:cNvPr id="0" name="Object 3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563938" y="3973513"/>
                        <a:ext cx="312737"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40" name="Straight Arrow Connector 39">
            <a:extLst>
              <a:ext uri="{FF2B5EF4-FFF2-40B4-BE49-F238E27FC236}">
                <a16:creationId xmlns:a16="http://schemas.microsoft.com/office/drawing/2014/main" id="{D52EA01D-26E0-E5A4-8FBD-68B673A7B037}"/>
              </a:ext>
            </a:extLst>
          </p:cNvPr>
          <p:cNvCxnSpPr/>
          <p:nvPr/>
        </p:nvCxnSpPr>
        <p:spPr bwMode="auto">
          <a:xfrm>
            <a:off x="6480175" y="4392613"/>
            <a:ext cx="232092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CE3BCEB-FBCD-3601-6A31-664F00782315}"/>
              </a:ext>
            </a:extLst>
          </p:cNvPr>
          <p:cNvCxnSpPr/>
          <p:nvPr/>
        </p:nvCxnSpPr>
        <p:spPr bwMode="auto">
          <a:xfrm>
            <a:off x="7704138" y="4267200"/>
            <a:ext cx="0" cy="1968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7447" name="Object 39">
            <a:extLst>
              <a:ext uri="{FF2B5EF4-FFF2-40B4-BE49-F238E27FC236}">
                <a16:creationId xmlns:a16="http://schemas.microsoft.com/office/drawing/2014/main" id="{97D1EB3F-123A-3D2E-2D51-36CC1CCD82F1}"/>
              </a:ext>
            </a:extLst>
          </p:cNvPr>
          <p:cNvGraphicFramePr>
            <a:graphicFrameLocks noChangeAspect="1"/>
          </p:cNvGraphicFramePr>
          <p:nvPr/>
        </p:nvGraphicFramePr>
        <p:xfrm>
          <a:off x="7546975" y="4537075"/>
          <a:ext cx="195263" cy="280988"/>
        </p:xfrm>
        <a:graphic>
          <a:graphicData uri="http://schemas.openxmlformats.org/presentationml/2006/ole">
            <mc:AlternateContent xmlns:mc="http://schemas.openxmlformats.org/markup-compatibility/2006">
              <mc:Choice xmlns:v="urn:schemas-microsoft-com:vml" Requires="v">
                <p:oleObj name="Equation" r:id="rId29" imgW="126780" imgH="164814" progId="Equation.DSMT4">
                  <p:embed/>
                </p:oleObj>
              </mc:Choice>
              <mc:Fallback>
                <p:oleObj name="Equation" r:id="rId29" imgW="126780" imgH="164814" progId="Equation.DSMT4">
                  <p:embed/>
                  <p:pic>
                    <p:nvPicPr>
                      <p:cNvPr id="0" name="Object 3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7546975" y="4537075"/>
                        <a:ext cx="195263" cy="28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3" name="Oval 42">
            <a:extLst>
              <a:ext uri="{FF2B5EF4-FFF2-40B4-BE49-F238E27FC236}">
                <a16:creationId xmlns:a16="http://schemas.microsoft.com/office/drawing/2014/main" id="{CCB7D402-6477-B0B8-079A-ADC138DF67F6}"/>
              </a:ext>
            </a:extLst>
          </p:cNvPr>
          <p:cNvSpPr/>
          <p:nvPr/>
        </p:nvSpPr>
        <p:spPr>
          <a:xfrm>
            <a:off x="7573963" y="4248150"/>
            <a:ext cx="201612" cy="195263"/>
          </a:xfrm>
          <a:prstGeom prst="ellipse">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4" name="Right Arrow 43">
            <a:extLst>
              <a:ext uri="{FF2B5EF4-FFF2-40B4-BE49-F238E27FC236}">
                <a16:creationId xmlns:a16="http://schemas.microsoft.com/office/drawing/2014/main" id="{AF00663D-F76F-E63A-FD45-8B224A7280F9}"/>
              </a:ext>
            </a:extLst>
          </p:cNvPr>
          <p:cNvSpPr/>
          <p:nvPr/>
        </p:nvSpPr>
        <p:spPr>
          <a:xfrm flipH="1">
            <a:off x="6394450" y="4248150"/>
            <a:ext cx="1209675" cy="2444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17450" name="Object 42">
            <a:extLst>
              <a:ext uri="{FF2B5EF4-FFF2-40B4-BE49-F238E27FC236}">
                <a16:creationId xmlns:a16="http://schemas.microsoft.com/office/drawing/2014/main" id="{76B41050-152D-5D53-673A-D0FA3DCBA286}"/>
              </a:ext>
            </a:extLst>
          </p:cNvPr>
          <p:cNvGraphicFramePr>
            <a:graphicFrameLocks noChangeAspect="1"/>
          </p:cNvGraphicFramePr>
          <p:nvPr/>
        </p:nvGraphicFramePr>
        <p:xfrm>
          <a:off x="6373813" y="3975100"/>
          <a:ext cx="331787" cy="346075"/>
        </p:xfrm>
        <a:graphic>
          <a:graphicData uri="http://schemas.openxmlformats.org/presentationml/2006/ole">
            <mc:AlternateContent xmlns:mc="http://schemas.openxmlformats.org/markup-compatibility/2006">
              <mc:Choice xmlns:v="urn:schemas-microsoft-com:vml" Requires="v">
                <p:oleObj name="Equation" r:id="rId31" imgW="215713" imgH="203024" progId="Equation.DSMT4">
                  <p:embed/>
                </p:oleObj>
              </mc:Choice>
              <mc:Fallback>
                <p:oleObj name="Equation" r:id="rId31" imgW="215713" imgH="203024" progId="Equation.DSMT4">
                  <p:embed/>
                  <p:pic>
                    <p:nvPicPr>
                      <p:cNvPr id="0" name="Object 42"/>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373813" y="3975100"/>
                        <a:ext cx="331787"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46" name="Straight Arrow Connector 45">
            <a:extLst>
              <a:ext uri="{FF2B5EF4-FFF2-40B4-BE49-F238E27FC236}">
                <a16:creationId xmlns:a16="http://schemas.microsoft.com/office/drawing/2014/main" id="{AE259C8C-C319-DD7B-6EDA-8F025913AA91}"/>
              </a:ext>
            </a:extLst>
          </p:cNvPr>
          <p:cNvCxnSpPr/>
          <p:nvPr/>
        </p:nvCxnSpPr>
        <p:spPr bwMode="auto">
          <a:xfrm>
            <a:off x="3671888" y="5738813"/>
            <a:ext cx="232092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2CA63C41-92CA-BB28-19C0-0370662FB1C7}"/>
              </a:ext>
            </a:extLst>
          </p:cNvPr>
          <p:cNvCxnSpPr/>
          <p:nvPr/>
        </p:nvCxnSpPr>
        <p:spPr bwMode="auto">
          <a:xfrm>
            <a:off x="4895850" y="5614988"/>
            <a:ext cx="0" cy="1968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7453" name="Object 45">
            <a:extLst>
              <a:ext uri="{FF2B5EF4-FFF2-40B4-BE49-F238E27FC236}">
                <a16:creationId xmlns:a16="http://schemas.microsoft.com/office/drawing/2014/main" id="{1FA9382F-7530-FB3D-DE2C-0F9ABC2237FB}"/>
              </a:ext>
            </a:extLst>
          </p:cNvPr>
          <p:cNvGraphicFramePr>
            <a:graphicFrameLocks noChangeAspect="1"/>
          </p:cNvGraphicFramePr>
          <p:nvPr/>
        </p:nvGraphicFramePr>
        <p:xfrm>
          <a:off x="4679950" y="5883275"/>
          <a:ext cx="312738" cy="280988"/>
        </p:xfrm>
        <a:graphic>
          <a:graphicData uri="http://schemas.openxmlformats.org/presentationml/2006/ole">
            <mc:AlternateContent xmlns:mc="http://schemas.openxmlformats.org/markup-compatibility/2006">
              <mc:Choice xmlns:v="urn:schemas-microsoft-com:vml" Requires="v">
                <p:oleObj name="Equation" r:id="rId33" imgW="203024" imgH="164957" progId="Equation.DSMT4">
                  <p:embed/>
                </p:oleObj>
              </mc:Choice>
              <mc:Fallback>
                <p:oleObj name="Equation" r:id="rId33" imgW="203024" imgH="164957" progId="Equation.DSMT4">
                  <p:embed/>
                  <p:pic>
                    <p:nvPicPr>
                      <p:cNvPr id="0" name="Object 4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79950" y="5883275"/>
                        <a:ext cx="312738" cy="28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9" name="Oval 48">
            <a:extLst>
              <a:ext uri="{FF2B5EF4-FFF2-40B4-BE49-F238E27FC236}">
                <a16:creationId xmlns:a16="http://schemas.microsoft.com/office/drawing/2014/main" id="{22D13FAF-62E3-681D-41C1-76A3F643B451}"/>
              </a:ext>
            </a:extLst>
          </p:cNvPr>
          <p:cNvSpPr/>
          <p:nvPr/>
        </p:nvSpPr>
        <p:spPr>
          <a:xfrm>
            <a:off x="4765675" y="5594350"/>
            <a:ext cx="201613" cy="196850"/>
          </a:xfrm>
          <a:prstGeom prst="ellipse">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 name="Right Arrow 49">
            <a:extLst>
              <a:ext uri="{FF2B5EF4-FFF2-40B4-BE49-F238E27FC236}">
                <a16:creationId xmlns:a16="http://schemas.microsoft.com/office/drawing/2014/main" id="{4E106997-EF0D-BE40-F3B9-2993FBFD50A3}"/>
              </a:ext>
            </a:extLst>
          </p:cNvPr>
          <p:cNvSpPr/>
          <p:nvPr/>
        </p:nvSpPr>
        <p:spPr>
          <a:xfrm>
            <a:off x="4967288" y="5595938"/>
            <a:ext cx="1211262" cy="2444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17456" name="Object 48">
            <a:extLst>
              <a:ext uri="{FF2B5EF4-FFF2-40B4-BE49-F238E27FC236}">
                <a16:creationId xmlns:a16="http://schemas.microsoft.com/office/drawing/2014/main" id="{9DB30291-BC52-638B-1CC6-D702CEC09F36}"/>
              </a:ext>
            </a:extLst>
          </p:cNvPr>
          <p:cNvGraphicFramePr>
            <a:graphicFrameLocks noChangeAspect="1"/>
          </p:cNvGraphicFramePr>
          <p:nvPr/>
        </p:nvGraphicFramePr>
        <p:xfrm>
          <a:off x="3565525" y="5321300"/>
          <a:ext cx="333375" cy="346075"/>
        </p:xfrm>
        <a:graphic>
          <a:graphicData uri="http://schemas.openxmlformats.org/presentationml/2006/ole">
            <mc:AlternateContent xmlns:mc="http://schemas.openxmlformats.org/markup-compatibility/2006">
              <mc:Choice xmlns:v="urn:schemas-microsoft-com:vml" Requires="v">
                <p:oleObj name="Equation" r:id="rId34" imgW="215713" imgH="203024" progId="Equation.DSMT4">
                  <p:embed/>
                </p:oleObj>
              </mc:Choice>
              <mc:Fallback>
                <p:oleObj name="Equation" r:id="rId34" imgW="215713" imgH="203024" progId="Equation.DSMT4">
                  <p:embed/>
                  <p:pic>
                    <p:nvPicPr>
                      <p:cNvPr id="0" name="Object 48"/>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3565525" y="5321300"/>
                        <a:ext cx="333375"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52" name="Straight Arrow Connector 51">
            <a:extLst>
              <a:ext uri="{FF2B5EF4-FFF2-40B4-BE49-F238E27FC236}">
                <a16:creationId xmlns:a16="http://schemas.microsoft.com/office/drawing/2014/main" id="{9EB6BDF8-70A1-2AA5-5757-BA5805271CC2}"/>
              </a:ext>
            </a:extLst>
          </p:cNvPr>
          <p:cNvCxnSpPr/>
          <p:nvPr/>
        </p:nvCxnSpPr>
        <p:spPr bwMode="auto">
          <a:xfrm>
            <a:off x="6491288" y="5738813"/>
            <a:ext cx="2320925"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EFC6EC7C-0309-0DAC-D4B2-5D1BA77CB4F4}"/>
              </a:ext>
            </a:extLst>
          </p:cNvPr>
          <p:cNvCxnSpPr/>
          <p:nvPr/>
        </p:nvCxnSpPr>
        <p:spPr bwMode="auto">
          <a:xfrm>
            <a:off x="7715250" y="5614988"/>
            <a:ext cx="0" cy="1968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7459" name="Object 51">
            <a:extLst>
              <a:ext uri="{FF2B5EF4-FFF2-40B4-BE49-F238E27FC236}">
                <a16:creationId xmlns:a16="http://schemas.microsoft.com/office/drawing/2014/main" id="{4A549492-EC78-D3DF-A21A-D77B2C9B280B}"/>
              </a:ext>
            </a:extLst>
          </p:cNvPr>
          <p:cNvGraphicFramePr>
            <a:graphicFrameLocks noChangeAspect="1"/>
          </p:cNvGraphicFramePr>
          <p:nvPr/>
        </p:nvGraphicFramePr>
        <p:xfrm>
          <a:off x="7556500" y="5883275"/>
          <a:ext cx="195263" cy="282575"/>
        </p:xfrm>
        <a:graphic>
          <a:graphicData uri="http://schemas.openxmlformats.org/presentationml/2006/ole">
            <mc:AlternateContent xmlns:mc="http://schemas.openxmlformats.org/markup-compatibility/2006">
              <mc:Choice xmlns:v="urn:schemas-microsoft-com:vml" Requires="v">
                <p:oleObj name="Equation" r:id="rId36" imgW="126780" imgH="164814" progId="Equation.DSMT4">
                  <p:embed/>
                </p:oleObj>
              </mc:Choice>
              <mc:Fallback>
                <p:oleObj name="Equation" r:id="rId36" imgW="126780" imgH="164814" progId="Equation.DSMT4">
                  <p:embed/>
                  <p:pic>
                    <p:nvPicPr>
                      <p:cNvPr id="0" name="Object 51"/>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7556500" y="5883275"/>
                        <a:ext cx="1952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5" name="Oval 54">
            <a:extLst>
              <a:ext uri="{FF2B5EF4-FFF2-40B4-BE49-F238E27FC236}">
                <a16:creationId xmlns:a16="http://schemas.microsoft.com/office/drawing/2014/main" id="{1D21AB93-D12B-BE9F-57F2-159D11E622E8}"/>
              </a:ext>
            </a:extLst>
          </p:cNvPr>
          <p:cNvSpPr/>
          <p:nvPr/>
        </p:nvSpPr>
        <p:spPr>
          <a:xfrm>
            <a:off x="7585075" y="5594350"/>
            <a:ext cx="201613" cy="196850"/>
          </a:xfrm>
          <a:prstGeom prst="ellipse">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6" name="Right Arrow 55">
            <a:extLst>
              <a:ext uri="{FF2B5EF4-FFF2-40B4-BE49-F238E27FC236}">
                <a16:creationId xmlns:a16="http://schemas.microsoft.com/office/drawing/2014/main" id="{A6AD66F6-63A5-F368-46C7-158A212D2675}"/>
              </a:ext>
            </a:extLst>
          </p:cNvPr>
          <p:cNvSpPr/>
          <p:nvPr/>
        </p:nvSpPr>
        <p:spPr>
          <a:xfrm>
            <a:off x="7786688" y="5595938"/>
            <a:ext cx="1209675" cy="2444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17462" name="Object 54">
            <a:extLst>
              <a:ext uri="{FF2B5EF4-FFF2-40B4-BE49-F238E27FC236}">
                <a16:creationId xmlns:a16="http://schemas.microsoft.com/office/drawing/2014/main" id="{019EF43C-4672-1F43-009A-54AF38ED66D0}"/>
              </a:ext>
            </a:extLst>
          </p:cNvPr>
          <p:cNvGraphicFramePr>
            <a:graphicFrameLocks noChangeAspect="1"/>
          </p:cNvGraphicFramePr>
          <p:nvPr/>
        </p:nvGraphicFramePr>
        <p:xfrm>
          <a:off x="6365875" y="5321300"/>
          <a:ext cx="371475" cy="346075"/>
        </p:xfrm>
        <a:graphic>
          <a:graphicData uri="http://schemas.openxmlformats.org/presentationml/2006/ole">
            <mc:AlternateContent xmlns:mc="http://schemas.openxmlformats.org/markup-compatibility/2006">
              <mc:Choice xmlns:v="urn:schemas-microsoft-com:vml" Requires="v">
                <p:oleObj name="Equation" r:id="rId38" imgW="241195" imgH="203112" progId="Equation.DSMT4">
                  <p:embed/>
                </p:oleObj>
              </mc:Choice>
              <mc:Fallback>
                <p:oleObj name="Equation" r:id="rId38" imgW="241195" imgH="203112" progId="Equation.DSMT4">
                  <p:embed/>
                  <p:pic>
                    <p:nvPicPr>
                      <p:cNvPr id="0" name="Object 54"/>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6365875" y="5321300"/>
                        <a:ext cx="371475"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8" name="TextBox 57">
            <a:extLst>
              <a:ext uri="{FF2B5EF4-FFF2-40B4-BE49-F238E27FC236}">
                <a16:creationId xmlns:a16="http://schemas.microsoft.com/office/drawing/2014/main" id="{9B3B38F3-8A68-91F5-7CCD-12F10F94BFBF}"/>
              </a:ext>
            </a:extLst>
          </p:cNvPr>
          <p:cNvSpPr txBox="1">
            <a:spLocks noChangeArrowheads="1"/>
          </p:cNvSpPr>
          <p:nvPr/>
        </p:nvSpPr>
        <p:spPr bwMode="auto">
          <a:xfrm>
            <a:off x="2411413" y="1557338"/>
            <a:ext cx="373062"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2200" b="1">
                <a:solidFill>
                  <a:srgbClr val="FF0000"/>
                </a:solidFill>
                <a:latin typeface="Arial" panose="020B0604020202020204" pitchFamily="34" charset="0"/>
              </a:rPr>
              <a:t>E</a:t>
            </a:r>
          </a:p>
        </p:txBody>
      </p:sp>
      <p:sp>
        <p:nvSpPr>
          <p:cNvPr id="59" name="TextBox 58">
            <a:extLst>
              <a:ext uri="{FF2B5EF4-FFF2-40B4-BE49-F238E27FC236}">
                <a16:creationId xmlns:a16="http://schemas.microsoft.com/office/drawing/2014/main" id="{6938B24F-A5F4-16B6-F1F6-20F8B6828FD8}"/>
              </a:ext>
            </a:extLst>
          </p:cNvPr>
          <p:cNvSpPr txBox="1">
            <a:spLocks noChangeArrowheads="1"/>
          </p:cNvSpPr>
          <p:nvPr/>
        </p:nvSpPr>
        <p:spPr bwMode="auto">
          <a:xfrm>
            <a:off x="2411413" y="2709863"/>
            <a:ext cx="38893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2200" b="1">
                <a:solidFill>
                  <a:srgbClr val="FF0000"/>
                </a:solidFill>
                <a:latin typeface="Arial" panose="020B0604020202020204" pitchFamily="34" charset="0"/>
              </a:rPr>
              <a:t>A</a:t>
            </a:r>
          </a:p>
        </p:txBody>
      </p:sp>
      <p:sp>
        <p:nvSpPr>
          <p:cNvPr id="60" name="TextBox 59">
            <a:extLst>
              <a:ext uri="{FF2B5EF4-FFF2-40B4-BE49-F238E27FC236}">
                <a16:creationId xmlns:a16="http://schemas.microsoft.com/office/drawing/2014/main" id="{F61E5B3B-9C5F-EAFC-E9CD-55D353A59B6D}"/>
              </a:ext>
            </a:extLst>
          </p:cNvPr>
          <p:cNvSpPr txBox="1">
            <a:spLocks noChangeArrowheads="1"/>
          </p:cNvSpPr>
          <p:nvPr/>
        </p:nvSpPr>
        <p:spPr bwMode="auto">
          <a:xfrm>
            <a:off x="2455863" y="4078288"/>
            <a:ext cx="387350"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2200" b="1">
                <a:solidFill>
                  <a:srgbClr val="FF0000"/>
                </a:solidFill>
                <a:latin typeface="Arial" panose="020B0604020202020204" pitchFamily="34" charset="0"/>
              </a:rPr>
              <a:t>H</a:t>
            </a:r>
          </a:p>
        </p:txBody>
      </p:sp>
      <p:sp>
        <p:nvSpPr>
          <p:cNvPr id="61" name="TextBox 60">
            <a:extLst>
              <a:ext uri="{FF2B5EF4-FFF2-40B4-BE49-F238E27FC236}">
                <a16:creationId xmlns:a16="http://schemas.microsoft.com/office/drawing/2014/main" id="{3FD25467-409E-9585-CAC9-CEE6531A10B5}"/>
              </a:ext>
            </a:extLst>
          </p:cNvPr>
          <p:cNvSpPr txBox="1">
            <a:spLocks noChangeArrowheads="1"/>
          </p:cNvSpPr>
          <p:nvPr/>
        </p:nvSpPr>
        <p:spPr bwMode="auto">
          <a:xfrm>
            <a:off x="2816225" y="5516563"/>
            <a:ext cx="38735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2200" b="1">
                <a:solidFill>
                  <a:srgbClr val="FF0000"/>
                </a:solidFill>
                <a:latin typeface="Arial" panose="020B0604020202020204" pitchFamily="34" charset="0"/>
              </a:rPr>
              <a:t>D</a:t>
            </a:r>
          </a:p>
        </p:txBody>
      </p:sp>
      <p:sp>
        <p:nvSpPr>
          <p:cNvPr id="17467" name="Text Box 5">
            <a:extLst>
              <a:ext uri="{FF2B5EF4-FFF2-40B4-BE49-F238E27FC236}">
                <a16:creationId xmlns:a16="http://schemas.microsoft.com/office/drawing/2014/main" id="{54783DD2-AB0A-B23C-4C2F-66F645BEAF6B}"/>
              </a:ext>
            </a:extLst>
          </p:cNvPr>
          <p:cNvSpPr txBox="1">
            <a:spLocks noChangeArrowheads="1"/>
          </p:cNvSpPr>
          <p:nvPr/>
        </p:nvSpPr>
        <p:spPr bwMode="auto">
          <a:xfrm>
            <a:off x="0" y="6613525"/>
            <a:ext cx="40592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0"/>
              </a:rPr>
              <a:t>www.BCMath.ca</a:t>
            </a:r>
            <a:r>
              <a:rPr lang="en-US" altLang="en-US" sz="1000">
                <a:latin typeface="Arial"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fade">
                                      <p:cBhvr>
                                        <p:cTn id="7" dur="500"/>
                                        <p:tgtEl>
                                          <p:spTgt spid="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9"/>
                                        </p:tgtEl>
                                        <p:attrNameLst>
                                          <p:attrName>style.visibility</p:attrName>
                                        </p:attrNameLst>
                                      </p:cBhvr>
                                      <p:to>
                                        <p:strVal val="visible"/>
                                      </p:to>
                                    </p:set>
                                    <p:animEffect transition="in" filter="fade">
                                      <p:cBhvr>
                                        <p:cTn id="12" dur="500"/>
                                        <p:tgtEl>
                                          <p:spTgt spid="5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60"/>
                                        </p:tgtEl>
                                        <p:attrNameLst>
                                          <p:attrName>style.visibility</p:attrName>
                                        </p:attrNameLst>
                                      </p:cBhvr>
                                      <p:to>
                                        <p:strVal val="visible"/>
                                      </p:to>
                                    </p:set>
                                    <p:animEffect transition="in" filter="fade">
                                      <p:cBhvr>
                                        <p:cTn id="17" dur="500"/>
                                        <p:tgtEl>
                                          <p:spTgt spid="6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61"/>
                                        </p:tgtEl>
                                        <p:attrNameLst>
                                          <p:attrName>style.visibility</p:attrName>
                                        </p:attrNameLst>
                                      </p:cBhvr>
                                      <p:to>
                                        <p:strVal val="visible"/>
                                      </p:to>
                                    </p:set>
                                    <p:animEffect transition="in" filter="fade">
                                      <p:cBhvr>
                                        <p:cTn id="22"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59" grpId="0"/>
      <p:bldP spid="60" grpId="0"/>
      <p:bldP spid="6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35EEB-9AC8-C48A-6885-AC876244EA90}"/>
              </a:ext>
            </a:extLst>
          </p:cNvPr>
          <p:cNvSpPr>
            <a:spLocks noGrp="1"/>
          </p:cNvSpPr>
          <p:nvPr>
            <p:ph type="title"/>
          </p:nvPr>
        </p:nvSpPr>
        <p:spPr>
          <a:xfrm>
            <a:off x="179388" y="-242888"/>
            <a:ext cx="8424862" cy="3382963"/>
          </a:xfrm>
        </p:spPr>
        <p:txBody>
          <a:bodyPr/>
          <a:lstStyle/>
          <a:p>
            <a:pPr eaLnBrk="1" hangingPunct="1">
              <a:defRPr/>
            </a:pPr>
            <a:r>
              <a:rPr lang="en-CA" sz="2200" dirty="0"/>
              <a:t>Bill has two phone plans to choose from.  Rogers charges $25/month and $0.10 per minute.  Bell charges $10/month and $0.15p per minute. Let “M” be the number of minutes.  </a:t>
            </a:r>
            <a:br>
              <a:rPr lang="en-CA" sz="2200" dirty="0"/>
            </a:br>
            <a:r>
              <a:rPr lang="en-CA" sz="2200" dirty="0"/>
              <a:t>A) Write an equation for how much each plan costs</a:t>
            </a:r>
            <a:br>
              <a:rPr lang="en-CA" sz="2200" dirty="0"/>
            </a:br>
            <a:r>
              <a:rPr lang="en-CA" sz="2200" dirty="0"/>
              <a:t>B) For how many minutes will the plan from Rogers be more expensive? </a:t>
            </a:r>
            <a:br>
              <a:rPr lang="en-CA" sz="2200" dirty="0"/>
            </a:br>
            <a:r>
              <a:rPr lang="en-CA" sz="2200" dirty="0"/>
              <a:t>C) After how many minutes will the plan from Bell be more expensive?</a:t>
            </a:r>
          </a:p>
        </p:txBody>
      </p:sp>
      <p:graphicFrame>
        <p:nvGraphicFramePr>
          <p:cNvPr id="3" name="Object 2">
            <a:extLst>
              <a:ext uri="{FF2B5EF4-FFF2-40B4-BE49-F238E27FC236}">
                <a16:creationId xmlns:a16="http://schemas.microsoft.com/office/drawing/2014/main" id="{FEEA9016-FB9F-0707-3AD5-753142EE7615}"/>
              </a:ext>
            </a:extLst>
          </p:cNvPr>
          <p:cNvGraphicFramePr>
            <a:graphicFrameLocks noChangeAspect="1"/>
          </p:cNvGraphicFramePr>
          <p:nvPr/>
        </p:nvGraphicFramePr>
        <p:xfrm>
          <a:off x="323850" y="3654425"/>
          <a:ext cx="792163" cy="396875"/>
        </p:xfrm>
        <a:graphic>
          <a:graphicData uri="http://schemas.openxmlformats.org/presentationml/2006/ole">
            <mc:AlternateContent xmlns:mc="http://schemas.openxmlformats.org/markup-compatibility/2006">
              <mc:Choice xmlns:v="urn:schemas-microsoft-com:vml" Requires="v">
                <p:oleObj name="Equation" r:id="rId3" imgW="355138" imgH="177569" progId="Equation.DSMT4">
                  <p:embed/>
                </p:oleObj>
              </mc:Choice>
              <mc:Fallback>
                <p:oleObj name="Equation" r:id="rId3" imgW="355138" imgH="177569"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850" y="3654425"/>
                        <a:ext cx="7921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Object 3">
            <a:extLst>
              <a:ext uri="{FF2B5EF4-FFF2-40B4-BE49-F238E27FC236}">
                <a16:creationId xmlns:a16="http://schemas.microsoft.com/office/drawing/2014/main" id="{DF7D0281-4C11-365C-7A8B-0FC2EB937A92}"/>
              </a:ext>
            </a:extLst>
          </p:cNvPr>
          <p:cNvGraphicFramePr>
            <a:graphicFrameLocks noChangeAspect="1"/>
          </p:cNvGraphicFramePr>
          <p:nvPr/>
        </p:nvGraphicFramePr>
        <p:xfrm>
          <a:off x="1403350" y="3689350"/>
          <a:ext cx="2120900" cy="396875"/>
        </p:xfrm>
        <a:graphic>
          <a:graphicData uri="http://schemas.openxmlformats.org/presentationml/2006/ole">
            <mc:AlternateContent xmlns:mc="http://schemas.openxmlformats.org/markup-compatibility/2006">
              <mc:Choice xmlns:v="urn:schemas-microsoft-com:vml" Requires="v">
                <p:oleObj name="Equation" r:id="rId5" imgW="952087" imgH="177723" progId="Equation.DSMT4">
                  <p:embed/>
                </p:oleObj>
              </mc:Choice>
              <mc:Fallback>
                <p:oleObj name="Equation" r:id="rId5" imgW="952087" imgH="177723"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03350" y="3689350"/>
                        <a:ext cx="21209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a:extLst>
              <a:ext uri="{FF2B5EF4-FFF2-40B4-BE49-F238E27FC236}">
                <a16:creationId xmlns:a16="http://schemas.microsoft.com/office/drawing/2014/main" id="{94C9A158-3DA7-4B64-3B3C-00A8CA9F5FFF}"/>
              </a:ext>
            </a:extLst>
          </p:cNvPr>
          <p:cNvGraphicFramePr>
            <a:graphicFrameLocks noChangeAspect="1"/>
          </p:cNvGraphicFramePr>
          <p:nvPr/>
        </p:nvGraphicFramePr>
        <p:xfrm>
          <a:off x="185738" y="4352925"/>
          <a:ext cx="1217612" cy="454025"/>
        </p:xfrm>
        <a:graphic>
          <a:graphicData uri="http://schemas.openxmlformats.org/presentationml/2006/ole">
            <mc:AlternateContent xmlns:mc="http://schemas.openxmlformats.org/markup-compatibility/2006">
              <mc:Choice xmlns:v="urn:schemas-microsoft-com:vml" Requires="v">
                <p:oleObj name="Equation" r:id="rId7" imgW="545626" imgH="203024" progId="Equation.DSMT4">
                  <p:embed/>
                </p:oleObj>
              </mc:Choice>
              <mc:Fallback>
                <p:oleObj name="Equation" r:id="rId7" imgW="545626" imgH="203024"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5738" y="4352925"/>
                        <a:ext cx="12176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a:extLst>
              <a:ext uri="{FF2B5EF4-FFF2-40B4-BE49-F238E27FC236}">
                <a16:creationId xmlns:a16="http://schemas.microsoft.com/office/drawing/2014/main" id="{A962A8A5-986B-4FAB-EEB1-86457227BA54}"/>
              </a:ext>
            </a:extLst>
          </p:cNvPr>
          <p:cNvGraphicFramePr>
            <a:graphicFrameLocks noChangeAspect="1"/>
          </p:cNvGraphicFramePr>
          <p:nvPr/>
        </p:nvGraphicFramePr>
        <p:xfrm>
          <a:off x="1428750" y="4373563"/>
          <a:ext cx="2149475" cy="396875"/>
        </p:xfrm>
        <a:graphic>
          <a:graphicData uri="http://schemas.openxmlformats.org/presentationml/2006/ole">
            <mc:AlternateContent xmlns:mc="http://schemas.openxmlformats.org/markup-compatibility/2006">
              <mc:Choice xmlns:v="urn:schemas-microsoft-com:vml" Requires="v">
                <p:oleObj name="Equation" r:id="rId9" imgW="964781" imgH="177723" progId="Equation.DSMT4">
                  <p:embed/>
                </p:oleObj>
              </mc:Choice>
              <mc:Fallback>
                <p:oleObj name="Equation" r:id="rId9" imgW="964781" imgH="177723" progId="Equation.DSMT4">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28750" y="4373563"/>
                        <a:ext cx="21494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TextBox 6">
            <a:extLst>
              <a:ext uri="{FF2B5EF4-FFF2-40B4-BE49-F238E27FC236}">
                <a16:creationId xmlns:a16="http://schemas.microsoft.com/office/drawing/2014/main" id="{DF85BA97-C680-CDD6-07F4-CDFE699F06B5}"/>
              </a:ext>
            </a:extLst>
          </p:cNvPr>
          <p:cNvSpPr txBox="1">
            <a:spLocks noChangeArrowheads="1"/>
          </p:cNvSpPr>
          <p:nvPr/>
        </p:nvSpPr>
        <p:spPr bwMode="auto">
          <a:xfrm>
            <a:off x="179388" y="3213100"/>
            <a:ext cx="25447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A) Cost from each plan</a:t>
            </a:r>
          </a:p>
        </p:txBody>
      </p:sp>
      <p:sp>
        <p:nvSpPr>
          <p:cNvPr id="8" name="TextBox 7">
            <a:extLst>
              <a:ext uri="{FF2B5EF4-FFF2-40B4-BE49-F238E27FC236}">
                <a16:creationId xmlns:a16="http://schemas.microsoft.com/office/drawing/2014/main" id="{AF2E2E51-5D77-EF1D-CBF6-2CB811758206}"/>
              </a:ext>
            </a:extLst>
          </p:cNvPr>
          <p:cNvSpPr txBox="1">
            <a:spLocks noChangeArrowheads="1"/>
          </p:cNvSpPr>
          <p:nvPr/>
        </p:nvSpPr>
        <p:spPr bwMode="auto">
          <a:xfrm>
            <a:off x="4619625" y="2924175"/>
            <a:ext cx="38909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B) If rogers is more expensive then: </a:t>
            </a:r>
          </a:p>
        </p:txBody>
      </p:sp>
      <p:graphicFrame>
        <p:nvGraphicFramePr>
          <p:cNvPr id="9" name="Object 8">
            <a:extLst>
              <a:ext uri="{FF2B5EF4-FFF2-40B4-BE49-F238E27FC236}">
                <a16:creationId xmlns:a16="http://schemas.microsoft.com/office/drawing/2014/main" id="{7B9FB9A4-685A-DE0C-6233-BDAA1A7D90DC}"/>
              </a:ext>
            </a:extLst>
          </p:cNvPr>
          <p:cNvGraphicFramePr>
            <a:graphicFrameLocks noChangeAspect="1"/>
          </p:cNvGraphicFramePr>
          <p:nvPr/>
        </p:nvGraphicFramePr>
        <p:xfrm>
          <a:off x="1979613" y="3689350"/>
          <a:ext cx="1555750" cy="396875"/>
        </p:xfrm>
        <a:graphic>
          <a:graphicData uri="http://schemas.openxmlformats.org/presentationml/2006/ole">
            <mc:AlternateContent xmlns:mc="http://schemas.openxmlformats.org/markup-compatibility/2006">
              <mc:Choice xmlns:v="urn:schemas-microsoft-com:vml" Requires="v">
                <p:oleObj name="Equation" r:id="rId11" imgW="698197" imgH="177723" progId="Equation.DSMT4">
                  <p:embed/>
                </p:oleObj>
              </mc:Choice>
              <mc:Fallback>
                <p:oleObj name="Equation" r:id="rId11" imgW="698197" imgH="177723" progId="Equation.DSMT4">
                  <p:embed/>
                  <p:pic>
                    <p:nvPicPr>
                      <p:cNvPr id="0" name="Object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79613" y="3689350"/>
                        <a:ext cx="15557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Object 9">
            <a:extLst>
              <a:ext uri="{FF2B5EF4-FFF2-40B4-BE49-F238E27FC236}">
                <a16:creationId xmlns:a16="http://schemas.microsoft.com/office/drawing/2014/main" id="{66FF4646-AEA4-5A13-15EA-933F0FD81B59}"/>
              </a:ext>
            </a:extLst>
          </p:cNvPr>
          <p:cNvGraphicFramePr>
            <a:graphicFrameLocks noChangeAspect="1"/>
          </p:cNvGraphicFramePr>
          <p:nvPr/>
        </p:nvGraphicFramePr>
        <p:xfrm>
          <a:off x="1979613" y="4375150"/>
          <a:ext cx="1584325" cy="396875"/>
        </p:xfrm>
        <a:graphic>
          <a:graphicData uri="http://schemas.openxmlformats.org/presentationml/2006/ole">
            <mc:AlternateContent xmlns:mc="http://schemas.openxmlformats.org/markup-compatibility/2006">
              <mc:Choice xmlns:v="urn:schemas-microsoft-com:vml" Requires="v">
                <p:oleObj name="Equation" r:id="rId13" imgW="710891" imgH="177723" progId="Equation.DSMT4">
                  <p:embed/>
                </p:oleObj>
              </mc:Choice>
              <mc:Fallback>
                <p:oleObj name="Equation" r:id="rId13" imgW="710891" imgH="177723" progId="Equation.DSMT4">
                  <p:embed/>
                  <p:pic>
                    <p:nvPicPr>
                      <p:cNvPr id="0" name="Object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79613" y="4375150"/>
                        <a:ext cx="15843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Object 10">
            <a:extLst>
              <a:ext uri="{FF2B5EF4-FFF2-40B4-BE49-F238E27FC236}">
                <a16:creationId xmlns:a16="http://schemas.microsoft.com/office/drawing/2014/main" id="{B0CCA6B5-06C1-CF56-0B29-5E518FC465D2}"/>
              </a:ext>
            </a:extLst>
          </p:cNvPr>
          <p:cNvGraphicFramePr>
            <a:graphicFrameLocks noChangeAspect="1"/>
          </p:cNvGraphicFramePr>
          <p:nvPr/>
        </p:nvGraphicFramePr>
        <p:xfrm>
          <a:off x="4600575" y="3392488"/>
          <a:ext cx="1555750" cy="396875"/>
        </p:xfrm>
        <a:graphic>
          <a:graphicData uri="http://schemas.openxmlformats.org/presentationml/2006/ole">
            <mc:AlternateContent xmlns:mc="http://schemas.openxmlformats.org/markup-compatibility/2006">
              <mc:Choice xmlns:v="urn:schemas-microsoft-com:vml" Requires="v">
                <p:oleObj name="Equation" r:id="rId15" imgW="698197" imgH="177723" progId="Equation.DSMT4">
                  <p:embed/>
                </p:oleObj>
              </mc:Choice>
              <mc:Fallback>
                <p:oleObj name="Equation" r:id="rId15" imgW="698197" imgH="177723" progId="Equation.DSMT4">
                  <p:embed/>
                  <p:pic>
                    <p:nvPicPr>
                      <p:cNvPr id="0" name="Object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600575" y="3392488"/>
                        <a:ext cx="15557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11">
            <a:extLst>
              <a:ext uri="{FF2B5EF4-FFF2-40B4-BE49-F238E27FC236}">
                <a16:creationId xmlns:a16="http://schemas.microsoft.com/office/drawing/2014/main" id="{8CA50F68-B1E8-9D67-F273-F01B6A38DF9E}"/>
              </a:ext>
            </a:extLst>
          </p:cNvPr>
          <p:cNvGraphicFramePr>
            <a:graphicFrameLocks noChangeAspect="1"/>
          </p:cNvGraphicFramePr>
          <p:nvPr/>
        </p:nvGraphicFramePr>
        <p:xfrm>
          <a:off x="6734175" y="3392488"/>
          <a:ext cx="1582738" cy="396875"/>
        </p:xfrm>
        <a:graphic>
          <a:graphicData uri="http://schemas.openxmlformats.org/presentationml/2006/ole">
            <mc:AlternateContent xmlns:mc="http://schemas.openxmlformats.org/markup-compatibility/2006">
              <mc:Choice xmlns:v="urn:schemas-microsoft-com:vml" Requires="v">
                <p:oleObj name="Equation" r:id="rId17" imgW="710891" imgH="177723" progId="Equation.DSMT4">
                  <p:embed/>
                </p:oleObj>
              </mc:Choice>
              <mc:Fallback>
                <p:oleObj name="Equation" r:id="rId17" imgW="710891" imgH="177723" progId="Equation.DSMT4">
                  <p:embed/>
                  <p:pic>
                    <p:nvPicPr>
                      <p:cNvPr id="0" name="Object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734175" y="3392488"/>
                        <a:ext cx="15827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Object 12">
            <a:extLst>
              <a:ext uri="{FF2B5EF4-FFF2-40B4-BE49-F238E27FC236}">
                <a16:creationId xmlns:a16="http://schemas.microsoft.com/office/drawing/2014/main" id="{F50F4AA5-DC21-9721-4921-BEFE0135FB32}"/>
              </a:ext>
            </a:extLst>
          </p:cNvPr>
          <p:cNvGraphicFramePr>
            <a:graphicFrameLocks noChangeAspect="1"/>
          </p:cNvGraphicFramePr>
          <p:nvPr/>
        </p:nvGraphicFramePr>
        <p:xfrm>
          <a:off x="6156325" y="3414713"/>
          <a:ext cx="444500" cy="446087"/>
        </p:xfrm>
        <a:graphic>
          <a:graphicData uri="http://schemas.openxmlformats.org/presentationml/2006/ole">
            <mc:AlternateContent xmlns:mc="http://schemas.openxmlformats.org/markup-compatibility/2006">
              <mc:Choice xmlns:v="urn:schemas-microsoft-com:vml" Requires="v">
                <p:oleObj name="Equation" r:id="rId19" imgW="126725" imgH="126725" progId="Equation.DSMT4">
                  <p:embed/>
                </p:oleObj>
              </mc:Choice>
              <mc:Fallback>
                <p:oleObj name="Equation" r:id="rId19" imgW="126725" imgH="126725" progId="Equation.DSMT4">
                  <p:embed/>
                  <p:pic>
                    <p:nvPicPr>
                      <p:cNvPr id="0" name="Object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56325" y="3414713"/>
                        <a:ext cx="444500" cy="44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Object 14">
            <a:extLst>
              <a:ext uri="{FF2B5EF4-FFF2-40B4-BE49-F238E27FC236}">
                <a16:creationId xmlns:a16="http://schemas.microsoft.com/office/drawing/2014/main" id="{D17CB60A-604E-4C6C-2E9B-E68BDC212788}"/>
              </a:ext>
            </a:extLst>
          </p:cNvPr>
          <p:cNvGraphicFramePr>
            <a:graphicFrameLocks noChangeAspect="1"/>
          </p:cNvGraphicFramePr>
          <p:nvPr/>
        </p:nvGraphicFramePr>
        <p:xfrm>
          <a:off x="4508500" y="3792538"/>
          <a:ext cx="495300" cy="314325"/>
        </p:xfrm>
        <a:graphic>
          <a:graphicData uri="http://schemas.openxmlformats.org/presentationml/2006/ole">
            <mc:AlternateContent xmlns:mc="http://schemas.openxmlformats.org/markup-compatibility/2006">
              <mc:Choice xmlns:v="urn:schemas-microsoft-com:vml" Requires="v">
                <p:oleObj name="Equation" r:id="rId21" imgW="279158" imgH="177646" progId="Equation.DSMT4">
                  <p:embed/>
                </p:oleObj>
              </mc:Choice>
              <mc:Fallback>
                <p:oleObj name="Equation" r:id="rId21" imgW="279158" imgH="177646" progId="Equation.DSMT4">
                  <p:embed/>
                  <p:pic>
                    <p:nvPicPr>
                      <p:cNvPr id="0" name="Object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508500" y="3792538"/>
                        <a:ext cx="495300"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Object 15">
            <a:extLst>
              <a:ext uri="{FF2B5EF4-FFF2-40B4-BE49-F238E27FC236}">
                <a16:creationId xmlns:a16="http://schemas.microsoft.com/office/drawing/2014/main" id="{861DDDCC-B042-CF91-0E5D-5BA87AC9DCBA}"/>
              </a:ext>
            </a:extLst>
          </p:cNvPr>
          <p:cNvGraphicFramePr>
            <a:graphicFrameLocks noChangeAspect="1"/>
          </p:cNvGraphicFramePr>
          <p:nvPr/>
        </p:nvGraphicFramePr>
        <p:xfrm>
          <a:off x="6669088" y="3789363"/>
          <a:ext cx="495300" cy="314325"/>
        </p:xfrm>
        <a:graphic>
          <a:graphicData uri="http://schemas.openxmlformats.org/presentationml/2006/ole">
            <mc:AlternateContent xmlns:mc="http://schemas.openxmlformats.org/markup-compatibility/2006">
              <mc:Choice xmlns:v="urn:schemas-microsoft-com:vml" Requires="v">
                <p:oleObj name="Equation" r:id="rId23" imgW="279158" imgH="177646" progId="Equation.DSMT4">
                  <p:embed/>
                </p:oleObj>
              </mc:Choice>
              <mc:Fallback>
                <p:oleObj name="Equation" r:id="rId23" imgW="279158" imgH="177646" progId="Equation.DSMT4">
                  <p:embed/>
                  <p:pic>
                    <p:nvPicPr>
                      <p:cNvPr id="0" name="Object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669088" y="3789363"/>
                        <a:ext cx="495300"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6" name="Straight Connector 15">
            <a:extLst>
              <a:ext uri="{FF2B5EF4-FFF2-40B4-BE49-F238E27FC236}">
                <a16:creationId xmlns:a16="http://schemas.microsoft.com/office/drawing/2014/main" id="{4A8FEF12-BDE3-A28E-7BC7-3888FEE1FD87}"/>
              </a:ext>
            </a:extLst>
          </p:cNvPr>
          <p:cNvCxnSpPr/>
          <p:nvPr/>
        </p:nvCxnSpPr>
        <p:spPr>
          <a:xfrm flipV="1">
            <a:off x="4791075" y="3724275"/>
            <a:ext cx="204788" cy="41433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7C5EE57-33E6-E175-512B-AA3C61F86AF9}"/>
              </a:ext>
            </a:extLst>
          </p:cNvPr>
          <p:cNvCxnSpPr/>
          <p:nvPr/>
        </p:nvCxnSpPr>
        <p:spPr>
          <a:xfrm flipV="1">
            <a:off x="4719638" y="3429000"/>
            <a:ext cx="227012"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A71B5AE-FEFC-ACA8-BADD-F7B9C43DD76D}"/>
              </a:ext>
            </a:extLst>
          </p:cNvPr>
          <p:cNvCxnSpPr/>
          <p:nvPr/>
        </p:nvCxnSpPr>
        <p:spPr>
          <a:xfrm flipV="1">
            <a:off x="6821488" y="3738563"/>
            <a:ext cx="204787"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01E83FF-8EE8-4C86-629A-D1B2B2ADF63D}"/>
              </a:ext>
            </a:extLst>
          </p:cNvPr>
          <p:cNvCxnSpPr/>
          <p:nvPr/>
        </p:nvCxnSpPr>
        <p:spPr>
          <a:xfrm flipV="1">
            <a:off x="6821488" y="3429000"/>
            <a:ext cx="227012"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20" name="Object 19">
            <a:extLst>
              <a:ext uri="{FF2B5EF4-FFF2-40B4-BE49-F238E27FC236}">
                <a16:creationId xmlns:a16="http://schemas.microsoft.com/office/drawing/2014/main" id="{9973C28F-0A3C-F72A-378A-34C60FC8F891}"/>
              </a:ext>
            </a:extLst>
          </p:cNvPr>
          <p:cNvGraphicFramePr>
            <a:graphicFrameLocks noChangeAspect="1"/>
          </p:cNvGraphicFramePr>
          <p:nvPr/>
        </p:nvGraphicFramePr>
        <p:xfrm>
          <a:off x="5219700" y="4206875"/>
          <a:ext cx="933450" cy="396875"/>
        </p:xfrm>
        <a:graphic>
          <a:graphicData uri="http://schemas.openxmlformats.org/presentationml/2006/ole">
            <mc:AlternateContent xmlns:mc="http://schemas.openxmlformats.org/markup-compatibility/2006">
              <mc:Choice xmlns:v="urn:schemas-microsoft-com:vml" Requires="v">
                <p:oleObj name="Equation" r:id="rId25" imgW="418918" imgH="177723" progId="Equation.DSMT4">
                  <p:embed/>
                </p:oleObj>
              </mc:Choice>
              <mc:Fallback>
                <p:oleObj name="Equation" r:id="rId25" imgW="418918" imgH="177723" progId="Equation.DSMT4">
                  <p:embed/>
                  <p:pic>
                    <p:nvPicPr>
                      <p:cNvPr id="0" name="Object 19"/>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219700" y="4206875"/>
                        <a:ext cx="9334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Object 20">
            <a:extLst>
              <a:ext uri="{FF2B5EF4-FFF2-40B4-BE49-F238E27FC236}">
                <a16:creationId xmlns:a16="http://schemas.microsoft.com/office/drawing/2014/main" id="{E75F8707-6433-41D7-4A88-B04E8A60FC00}"/>
              </a:ext>
            </a:extLst>
          </p:cNvPr>
          <p:cNvGraphicFramePr>
            <a:graphicFrameLocks noChangeAspect="1"/>
          </p:cNvGraphicFramePr>
          <p:nvPr/>
        </p:nvGraphicFramePr>
        <p:xfrm>
          <a:off x="6673850" y="4206875"/>
          <a:ext cx="1554163" cy="396875"/>
        </p:xfrm>
        <a:graphic>
          <a:graphicData uri="http://schemas.openxmlformats.org/presentationml/2006/ole">
            <mc:AlternateContent xmlns:mc="http://schemas.openxmlformats.org/markup-compatibility/2006">
              <mc:Choice xmlns:v="urn:schemas-microsoft-com:vml" Requires="v">
                <p:oleObj name="Equation" r:id="rId27" imgW="698197" imgH="177723" progId="Equation.DSMT4">
                  <p:embed/>
                </p:oleObj>
              </mc:Choice>
              <mc:Fallback>
                <p:oleObj name="Equation" r:id="rId27" imgW="698197" imgH="177723" progId="Equation.DSMT4">
                  <p:embed/>
                  <p:pic>
                    <p:nvPicPr>
                      <p:cNvPr id="0" name="Object 20"/>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673850" y="4206875"/>
                        <a:ext cx="15541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 name="Object 21">
            <a:extLst>
              <a:ext uri="{FF2B5EF4-FFF2-40B4-BE49-F238E27FC236}">
                <a16:creationId xmlns:a16="http://schemas.microsoft.com/office/drawing/2014/main" id="{7CF5ABC1-067F-DE8E-5571-802C80FB3529}"/>
              </a:ext>
            </a:extLst>
          </p:cNvPr>
          <p:cNvGraphicFramePr>
            <a:graphicFrameLocks noChangeAspect="1"/>
          </p:cNvGraphicFramePr>
          <p:nvPr/>
        </p:nvGraphicFramePr>
        <p:xfrm>
          <a:off x="6156325" y="4206875"/>
          <a:ext cx="444500" cy="446088"/>
        </p:xfrm>
        <a:graphic>
          <a:graphicData uri="http://schemas.openxmlformats.org/presentationml/2006/ole">
            <mc:AlternateContent xmlns:mc="http://schemas.openxmlformats.org/markup-compatibility/2006">
              <mc:Choice xmlns:v="urn:schemas-microsoft-com:vml" Requires="v">
                <p:oleObj name="Equation" r:id="rId29" imgW="126725" imgH="126725" progId="Equation.DSMT4">
                  <p:embed/>
                </p:oleObj>
              </mc:Choice>
              <mc:Fallback>
                <p:oleObj name="Equation" r:id="rId29" imgW="126725" imgH="126725" progId="Equation.DSMT4">
                  <p:embed/>
                  <p:pic>
                    <p:nvPicPr>
                      <p:cNvPr id="0" name="Object 2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56325" y="4206875"/>
                        <a:ext cx="444500"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5" name="Object 23">
            <a:extLst>
              <a:ext uri="{FF2B5EF4-FFF2-40B4-BE49-F238E27FC236}">
                <a16:creationId xmlns:a16="http://schemas.microsoft.com/office/drawing/2014/main" id="{3D0E3D09-FD2A-098C-0BDA-46ACC8125BD7}"/>
              </a:ext>
            </a:extLst>
          </p:cNvPr>
          <p:cNvGraphicFramePr>
            <a:graphicFrameLocks noChangeAspect="1"/>
          </p:cNvGraphicFramePr>
          <p:nvPr/>
        </p:nvGraphicFramePr>
        <p:xfrm>
          <a:off x="7272338" y="4684713"/>
          <a:ext cx="900112" cy="314325"/>
        </p:xfrm>
        <a:graphic>
          <a:graphicData uri="http://schemas.openxmlformats.org/presentationml/2006/ole">
            <mc:AlternateContent xmlns:mc="http://schemas.openxmlformats.org/markup-compatibility/2006">
              <mc:Choice xmlns:v="urn:schemas-microsoft-com:vml" Requires="v">
                <p:oleObj name="Equation" r:id="rId30" imgW="507780" imgH="177723" progId="Equation.DSMT4">
                  <p:embed/>
                </p:oleObj>
              </mc:Choice>
              <mc:Fallback>
                <p:oleObj name="Equation" r:id="rId30" imgW="507780" imgH="177723" progId="Equation.DSMT4">
                  <p:embed/>
                  <p:pic>
                    <p:nvPicPr>
                      <p:cNvPr id="0" name="Object 23"/>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7272338" y="4684713"/>
                        <a:ext cx="900112"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26" name="Straight Connector 25">
            <a:extLst>
              <a:ext uri="{FF2B5EF4-FFF2-40B4-BE49-F238E27FC236}">
                <a16:creationId xmlns:a16="http://schemas.microsoft.com/office/drawing/2014/main" id="{BAF50DCD-BF11-C116-1999-D55EC9D481E9}"/>
              </a:ext>
            </a:extLst>
          </p:cNvPr>
          <p:cNvCxnSpPr/>
          <p:nvPr/>
        </p:nvCxnSpPr>
        <p:spPr>
          <a:xfrm flipV="1">
            <a:off x="7662863" y="4584700"/>
            <a:ext cx="204787" cy="41433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275960A1-ABE7-6645-3552-86DCB907D32C}"/>
              </a:ext>
            </a:extLst>
          </p:cNvPr>
          <p:cNvCxnSpPr/>
          <p:nvPr/>
        </p:nvCxnSpPr>
        <p:spPr>
          <a:xfrm flipV="1">
            <a:off x="7591425" y="4289425"/>
            <a:ext cx="227013"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28" name="Object 26">
            <a:extLst>
              <a:ext uri="{FF2B5EF4-FFF2-40B4-BE49-F238E27FC236}">
                <a16:creationId xmlns:a16="http://schemas.microsoft.com/office/drawing/2014/main" id="{68EBED3B-448D-5819-D9B2-F35A9A3090EC}"/>
              </a:ext>
            </a:extLst>
          </p:cNvPr>
          <p:cNvGraphicFramePr>
            <a:graphicFrameLocks noChangeAspect="1"/>
          </p:cNvGraphicFramePr>
          <p:nvPr/>
        </p:nvGraphicFramePr>
        <p:xfrm>
          <a:off x="5327650" y="4673600"/>
          <a:ext cx="900113" cy="314325"/>
        </p:xfrm>
        <a:graphic>
          <a:graphicData uri="http://schemas.openxmlformats.org/presentationml/2006/ole">
            <mc:AlternateContent xmlns:mc="http://schemas.openxmlformats.org/markup-compatibility/2006">
              <mc:Choice xmlns:v="urn:schemas-microsoft-com:vml" Requires="v">
                <p:oleObj name="Equation" r:id="rId32" imgW="507780" imgH="177723" progId="Equation.DSMT4">
                  <p:embed/>
                </p:oleObj>
              </mc:Choice>
              <mc:Fallback>
                <p:oleObj name="Equation" r:id="rId32" imgW="507780" imgH="177723" progId="Equation.DSMT4">
                  <p:embed/>
                  <p:pic>
                    <p:nvPicPr>
                      <p:cNvPr id="0" name="Object 26"/>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5327650" y="4673600"/>
                        <a:ext cx="900113"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29" name="Straight Connector 28">
            <a:extLst>
              <a:ext uri="{FF2B5EF4-FFF2-40B4-BE49-F238E27FC236}">
                <a16:creationId xmlns:a16="http://schemas.microsoft.com/office/drawing/2014/main" id="{F55835BA-4D56-67BD-368C-EA9525266D2E}"/>
              </a:ext>
            </a:extLst>
          </p:cNvPr>
          <p:cNvCxnSpPr/>
          <p:nvPr/>
        </p:nvCxnSpPr>
        <p:spPr>
          <a:xfrm flipV="1">
            <a:off x="5718175" y="4573588"/>
            <a:ext cx="204788" cy="414337"/>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785385E-DEC4-716D-14D3-8AE89361FA9A}"/>
              </a:ext>
            </a:extLst>
          </p:cNvPr>
          <p:cNvCxnSpPr/>
          <p:nvPr/>
        </p:nvCxnSpPr>
        <p:spPr>
          <a:xfrm flipV="1">
            <a:off x="5646738" y="4278313"/>
            <a:ext cx="227012" cy="30956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31" name="Object 30">
            <a:extLst>
              <a:ext uri="{FF2B5EF4-FFF2-40B4-BE49-F238E27FC236}">
                <a16:creationId xmlns:a16="http://schemas.microsoft.com/office/drawing/2014/main" id="{BC5FCA7B-B7BB-845C-4722-C2CDE85660E7}"/>
              </a:ext>
            </a:extLst>
          </p:cNvPr>
          <p:cNvGraphicFramePr>
            <a:graphicFrameLocks noChangeAspect="1"/>
          </p:cNvGraphicFramePr>
          <p:nvPr/>
        </p:nvGraphicFramePr>
        <p:xfrm>
          <a:off x="5372100" y="5178425"/>
          <a:ext cx="933450" cy="396875"/>
        </p:xfrm>
        <a:graphic>
          <a:graphicData uri="http://schemas.openxmlformats.org/presentationml/2006/ole">
            <mc:AlternateContent xmlns:mc="http://schemas.openxmlformats.org/markup-compatibility/2006">
              <mc:Choice xmlns:v="urn:schemas-microsoft-com:vml" Requires="v">
                <p:oleObj name="Equation" r:id="rId34" imgW="418918" imgH="177723" progId="Equation.DSMT4">
                  <p:embed/>
                </p:oleObj>
              </mc:Choice>
              <mc:Fallback>
                <p:oleObj name="Equation" r:id="rId34" imgW="418918" imgH="177723" progId="Equation.DSMT4">
                  <p:embed/>
                  <p:pic>
                    <p:nvPicPr>
                      <p:cNvPr id="0" name="Object 30"/>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5372100" y="5178425"/>
                        <a:ext cx="9334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2" name="Object 31">
            <a:extLst>
              <a:ext uri="{FF2B5EF4-FFF2-40B4-BE49-F238E27FC236}">
                <a16:creationId xmlns:a16="http://schemas.microsoft.com/office/drawing/2014/main" id="{1DA6D181-CFE8-5220-A053-9D422F637F55}"/>
              </a:ext>
            </a:extLst>
          </p:cNvPr>
          <p:cNvGraphicFramePr>
            <a:graphicFrameLocks noChangeAspect="1"/>
          </p:cNvGraphicFramePr>
          <p:nvPr/>
        </p:nvGraphicFramePr>
        <p:xfrm>
          <a:off x="6697663" y="5178425"/>
          <a:ext cx="395287" cy="396875"/>
        </p:xfrm>
        <a:graphic>
          <a:graphicData uri="http://schemas.openxmlformats.org/presentationml/2006/ole">
            <mc:AlternateContent xmlns:mc="http://schemas.openxmlformats.org/markup-compatibility/2006">
              <mc:Choice xmlns:v="urn:schemas-microsoft-com:vml" Requires="v">
                <p:oleObj name="Equation" r:id="rId36" imgW="177492" imgH="177492" progId="Equation.DSMT4">
                  <p:embed/>
                </p:oleObj>
              </mc:Choice>
              <mc:Fallback>
                <p:oleObj name="Equation" r:id="rId36" imgW="177492" imgH="177492" progId="Equation.DSMT4">
                  <p:embed/>
                  <p:pic>
                    <p:nvPicPr>
                      <p:cNvPr id="0" name="Object 31"/>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6697663" y="5178425"/>
                        <a:ext cx="3952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 name="Object 32">
            <a:extLst>
              <a:ext uri="{FF2B5EF4-FFF2-40B4-BE49-F238E27FC236}">
                <a16:creationId xmlns:a16="http://schemas.microsoft.com/office/drawing/2014/main" id="{AEAEC6D2-F1AD-FB30-F4B7-2A44EE2EED06}"/>
              </a:ext>
            </a:extLst>
          </p:cNvPr>
          <p:cNvGraphicFramePr>
            <a:graphicFrameLocks noChangeAspect="1"/>
          </p:cNvGraphicFramePr>
          <p:nvPr/>
        </p:nvGraphicFramePr>
        <p:xfrm>
          <a:off x="6216650" y="5143500"/>
          <a:ext cx="442913" cy="446088"/>
        </p:xfrm>
        <a:graphic>
          <a:graphicData uri="http://schemas.openxmlformats.org/presentationml/2006/ole">
            <mc:AlternateContent xmlns:mc="http://schemas.openxmlformats.org/markup-compatibility/2006">
              <mc:Choice xmlns:v="urn:schemas-microsoft-com:vml" Requires="v">
                <p:oleObj name="Equation" r:id="rId38" imgW="126725" imgH="126725" progId="Equation.DSMT4">
                  <p:embed/>
                </p:oleObj>
              </mc:Choice>
              <mc:Fallback>
                <p:oleObj name="Equation" r:id="rId38" imgW="126725" imgH="126725" progId="Equation.DSMT4">
                  <p:embed/>
                  <p:pic>
                    <p:nvPicPr>
                      <p:cNvPr id="0" name="Object 3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216650" y="5143500"/>
                        <a:ext cx="442913"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7" name="Object 32">
            <a:extLst>
              <a:ext uri="{FF2B5EF4-FFF2-40B4-BE49-F238E27FC236}">
                <a16:creationId xmlns:a16="http://schemas.microsoft.com/office/drawing/2014/main" id="{58F49E7A-8A47-8BFB-1C92-CB1E2BDC4A78}"/>
              </a:ext>
            </a:extLst>
          </p:cNvPr>
          <p:cNvGraphicFramePr>
            <a:graphicFrameLocks noChangeAspect="1"/>
          </p:cNvGraphicFramePr>
          <p:nvPr/>
        </p:nvGraphicFramePr>
        <p:xfrm>
          <a:off x="5364163" y="5086350"/>
          <a:ext cx="787400" cy="939800"/>
        </p:xfrm>
        <a:graphic>
          <a:graphicData uri="http://schemas.openxmlformats.org/presentationml/2006/ole">
            <mc:AlternateContent xmlns:mc="http://schemas.openxmlformats.org/markup-compatibility/2006">
              <mc:Choice xmlns:v="urn:schemas-microsoft-com:vml" Requires="v">
                <p:oleObj name="Equation" r:id="rId39" imgW="330057" imgH="393529" progId="Equation.DSMT4">
                  <p:embed/>
                </p:oleObj>
              </mc:Choice>
              <mc:Fallback>
                <p:oleObj name="Equation" r:id="rId39" imgW="330057" imgH="393529" progId="Equation.DSMT4">
                  <p:embed/>
                  <p:pic>
                    <p:nvPicPr>
                      <p:cNvPr id="0" name="Object 32"/>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5364163" y="5086350"/>
                        <a:ext cx="7874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8" name="Object 33">
            <a:extLst>
              <a:ext uri="{FF2B5EF4-FFF2-40B4-BE49-F238E27FC236}">
                <a16:creationId xmlns:a16="http://schemas.microsoft.com/office/drawing/2014/main" id="{4EFB4195-0954-D095-0697-2B69EB091336}"/>
              </a:ext>
            </a:extLst>
          </p:cNvPr>
          <p:cNvGraphicFramePr>
            <a:graphicFrameLocks noChangeAspect="1"/>
          </p:cNvGraphicFramePr>
          <p:nvPr/>
        </p:nvGraphicFramePr>
        <p:xfrm>
          <a:off x="6429375" y="5084763"/>
          <a:ext cx="784225" cy="936625"/>
        </p:xfrm>
        <a:graphic>
          <a:graphicData uri="http://schemas.openxmlformats.org/presentationml/2006/ole">
            <mc:AlternateContent xmlns:mc="http://schemas.openxmlformats.org/markup-compatibility/2006">
              <mc:Choice xmlns:v="urn:schemas-microsoft-com:vml" Requires="v">
                <p:oleObj name="Equation" r:id="rId41" imgW="330057" imgH="393529" progId="Equation.DSMT4">
                  <p:embed/>
                </p:oleObj>
              </mc:Choice>
              <mc:Fallback>
                <p:oleObj name="Equation" r:id="rId41" imgW="330057" imgH="393529" progId="Equation.DSMT4">
                  <p:embed/>
                  <p:pic>
                    <p:nvPicPr>
                      <p:cNvPr id="0" name="Object 33"/>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6429375" y="5084763"/>
                        <a:ext cx="7842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39" name="Straight Connector 38">
            <a:extLst>
              <a:ext uri="{FF2B5EF4-FFF2-40B4-BE49-F238E27FC236}">
                <a16:creationId xmlns:a16="http://schemas.microsoft.com/office/drawing/2014/main" id="{5B999057-40DA-5A0F-2AE5-F1E7EDB5D07F}"/>
              </a:ext>
            </a:extLst>
          </p:cNvPr>
          <p:cNvCxnSpPr/>
          <p:nvPr/>
        </p:nvCxnSpPr>
        <p:spPr>
          <a:xfrm flipV="1">
            <a:off x="5724525" y="5591175"/>
            <a:ext cx="204788" cy="41433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D54B384-74ED-1233-ED38-891DFDB39C36}"/>
              </a:ext>
            </a:extLst>
          </p:cNvPr>
          <p:cNvCxnSpPr/>
          <p:nvPr/>
        </p:nvCxnSpPr>
        <p:spPr>
          <a:xfrm flipV="1">
            <a:off x="5630863" y="5210175"/>
            <a:ext cx="227012"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D90B76B5-CF87-E0C8-6781-C5D725DEE9E6}"/>
              </a:ext>
            </a:extLst>
          </p:cNvPr>
          <p:cNvCxnSpPr/>
          <p:nvPr/>
        </p:nvCxnSpPr>
        <p:spPr>
          <a:xfrm flipV="1">
            <a:off x="6708775" y="5664200"/>
            <a:ext cx="288925" cy="276225"/>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42581C2F-7860-2877-6409-E35D59923003}"/>
              </a:ext>
            </a:extLst>
          </p:cNvPr>
          <p:cNvCxnSpPr/>
          <p:nvPr/>
        </p:nvCxnSpPr>
        <p:spPr>
          <a:xfrm flipV="1">
            <a:off x="6610350" y="5303838"/>
            <a:ext cx="431800" cy="16351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43" name="Object 38">
            <a:extLst>
              <a:ext uri="{FF2B5EF4-FFF2-40B4-BE49-F238E27FC236}">
                <a16:creationId xmlns:a16="http://schemas.microsoft.com/office/drawing/2014/main" id="{DC88F880-684A-2D1F-ACA3-FFC5CBE89A23}"/>
              </a:ext>
            </a:extLst>
          </p:cNvPr>
          <p:cNvGraphicFramePr>
            <a:graphicFrameLocks noChangeAspect="1"/>
          </p:cNvGraphicFramePr>
          <p:nvPr/>
        </p:nvGraphicFramePr>
        <p:xfrm>
          <a:off x="5713413" y="6165850"/>
          <a:ext cx="393700" cy="333375"/>
        </p:xfrm>
        <a:graphic>
          <a:graphicData uri="http://schemas.openxmlformats.org/presentationml/2006/ole">
            <mc:AlternateContent xmlns:mc="http://schemas.openxmlformats.org/markup-compatibility/2006">
              <mc:Choice xmlns:v="urn:schemas-microsoft-com:vml" Requires="v">
                <p:oleObj name="Equation" r:id="rId43" imgW="164957" imgH="139579" progId="Equation.DSMT4">
                  <p:embed/>
                </p:oleObj>
              </mc:Choice>
              <mc:Fallback>
                <p:oleObj name="Equation" r:id="rId43" imgW="164957" imgH="139579" progId="Equation.DSMT4">
                  <p:embed/>
                  <p:pic>
                    <p:nvPicPr>
                      <p:cNvPr id="0" name="Object 38"/>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5713413" y="6165850"/>
                        <a:ext cx="3937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4" name="Object 39">
            <a:extLst>
              <a:ext uri="{FF2B5EF4-FFF2-40B4-BE49-F238E27FC236}">
                <a16:creationId xmlns:a16="http://schemas.microsoft.com/office/drawing/2014/main" id="{A524ABF4-8204-4779-1661-74442660EEBB}"/>
              </a:ext>
            </a:extLst>
          </p:cNvPr>
          <p:cNvGraphicFramePr>
            <a:graphicFrameLocks noChangeAspect="1"/>
          </p:cNvGraphicFramePr>
          <p:nvPr/>
        </p:nvGraphicFramePr>
        <p:xfrm>
          <a:off x="6084888" y="6100763"/>
          <a:ext cx="936625" cy="423862"/>
        </p:xfrm>
        <a:graphic>
          <a:graphicData uri="http://schemas.openxmlformats.org/presentationml/2006/ole">
            <mc:AlternateContent xmlns:mc="http://schemas.openxmlformats.org/markup-compatibility/2006">
              <mc:Choice xmlns:v="urn:schemas-microsoft-com:vml" Requires="v">
                <p:oleObj name="Equation" r:id="rId45" imgW="393359" imgH="177646" progId="Equation.DSMT4">
                  <p:embed/>
                </p:oleObj>
              </mc:Choice>
              <mc:Fallback>
                <p:oleObj name="Equation" r:id="rId45" imgW="393359" imgH="177646" progId="Equation.DSMT4">
                  <p:embed/>
                  <p:pic>
                    <p:nvPicPr>
                      <p:cNvPr id="0" name="Object 39"/>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6084888" y="6100763"/>
                        <a:ext cx="936625" cy="4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5" name="TextBox 44">
            <a:extLst>
              <a:ext uri="{FF2B5EF4-FFF2-40B4-BE49-F238E27FC236}">
                <a16:creationId xmlns:a16="http://schemas.microsoft.com/office/drawing/2014/main" id="{B919634C-FB23-EBD4-3CFD-B0B28B29A2A0}"/>
              </a:ext>
            </a:extLst>
          </p:cNvPr>
          <p:cNvSpPr txBox="1">
            <a:spLocks noChangeArrowheads="1"/>
          </p:cNvSpPr>
          <p:nvPr/>
        </p:nvSpPr>
        <p:spPr bwMode="auto">
          <a:xfrm>
            <a:off x="122238" y="5086350"/>
            <a:ext cx="53133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Therefore, if you use less than 300minutes</a:t>
            </a:r>
            <a:br>
              <a:rPr lang="en-CA" altLang="en-US" sz="1800">
                <a:solidFill>
                  <a:srgbClr val="FF0000"/>
                </a:solidFill>
                <a:latin typeface="Arial" panose="020B0604020202020204" pitchFamily="34" charset="0"/>
              </a:rPr>
            </a:br>
            <a:r>
              <a:rPr lang="en-CA" altLang="en-US" sz="1800">
                <a:solidFill>
                  <a:srgbClr val="FF0000"/>
                </a:solidFill>
                <a:latin typeface="Arial" panose="020B0604020202020204" pitchFamily="34" charset="0"/>
              </a:rPr>
              <a:t>a month, then Bell would be cheaper than Rogers.</a:t>
            </a:r>
          </a:p>
        </p:txBody>
      </p:sp>
      <p:sp>
        <p:nvSpPr>
          <p:cNvPr id="46" name="TextBox 45">
            <a:extLst>
              <a:ext uri="{FF2B5EF4-FFF2-40B4-BE49-F238E27FC236}">
                <a16:creationId xmlns:a16="http://schemas.microsoft.com/office/drawing/2014/main" id="{7A30E5F5-0D6B-4806-DEEF-CF0FF0CCF2E6}"/>
              </a:ext>
            </a:extLst>
          </p:cNvPr>
          <p:cNvSpPr txBox="1">
            <a:spLocks noChangeArrowheads="1"/>
          </p:cNvSpPr>
          <p:nvPr/>
        </p:nvSpPr>
        <p:spPr bwMode="auto">
          <a:xfrm>
            <a:off x="107950" y="5805488"/>
            <a:ext cx="49037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So, if you use more than 300 minutes a month</a:t>
            </a:r>
            <a:br>
              <a:rPr lang="en-CA" altLang="en-US" sz="1800">
                <a:solidFill>
                  <a:srgbClr val="FF0000"/>
                </a:solidFill>
                <a:latin typeface="Arial" panose="020B0604020202020204" pitchFamily="34" charset="0"/>
              </a:rPr>
            </a:br>
            <a:r>
              <a:rPr lang="en-CA" altLang="en-US" sz="1800">
                <a:solidFill>
                  <a:srgbClr val="FF0000"/>
                </a:solidFill>
                <a:latin typeface="Arial" panose="020B0604020202020204" pitchFamily="34" charset="0"/>
              </a:rPr>
              <a:t>then Rogers would be cheaper than Bell</a:t>
            </a:r>
          </a:p>
        </p:txBody>
      </p:sp>
      <p:sp>
        <p:nvSpPr>
          <p:cNvPr id="19498" name="Text Box 5">
            <a:extLst>
              <a:ext uri="{FF2B5EF4-FFF2-40B4-BE49-F238E27FC236}">
                <a16:creationId xmlns:a16="http://schemas.microsoft.com/office/drawing/2014/main" id="{BD92C06B-B64A-A1DB-FCBB-3FA8A93597ED}"/>
              </a:ext>
            </a:extLst>
          </p:cNvPr>
          <p:cNvSpPr txBox="1">
            <a:spLocks noChangeArrowheads="1"/>
          </p:cNvSpPr>
          <p:nvPr/>
        </p:nvSpPr>
        <p:spPr bwMode="auto">
          <a:xfrm>
            <a:off x="0" y="6613525"/>
            <a:ext cx="40592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7"/>
              </a:rPr>
              <a:t>www.BCMath.ca</a:t>
            </a:r>
            <a:r>
              <a:rPr lang="en-US" altLang="en-US" sz="1000">
                <a:latin typeface="Arial"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par>
                                <p:cTn id="39" presetID="63" presetClass="path" presetSubtype="0" accel="50000" decel="50000" fill="hold" nodeType="withEffect">
                                  <p:stCondLst>
                                    <p:cond delay="0"/>
                                  </p:stCondLst>
                                  <p:childTnLst>
                                    <p:animMotion origin="layout" path="M -2.5E-6 -3.7037E-7 L 0.28507 -0.00255 " pathEditMode="relative" rAng="0" ptsTypes="AA">
                                      <p:cBhvr>
                                        <p:cTn id="40" dur="2000" fill="hold"/>
                                        <p:tgtEl>
                                          <p:spTgt spid="9"/>
                                        </p:tgtEl>
                                        <p:attrNameLst>
                                          <p:attrName>ppt_x</p:attrName>
                                          <p:attrName>ppt_y</p:attrName>
                                        </p:attrNameLst>
                                      </p:cBhvr>
                                      <p:rCtr x="14253" y="-139"/>
                                    </p:animMotion>
                                  </p:childTnLst>
                                </p:cTn>
                              </p:par>
                              <p:par>
                                <p:cTn id="41" presetID="63" presetClass="path" presetSubtype="0" accel="50000" decel="50000" fill="hold" nodeType="withEffect">
                                  <p:stCondLst>
                                    <p:cond delay="0"/>
                                  </p:stCondLst>
                                  <p:childTnLst>
                                    <p:animMotion origin="layout" path="M 5E-6 1.11111E-6 L 0.51181 -0.10232 " pathEditMode="relative" rAng="0" ptsTypes="AA">
                                      <p:cBhvr>
                                        <p:cTn id="42" dur="2000" fill="hold"/>
                                        <p:tgtEl>
                                          <p:spTgt spid="10"/>
                                        </p:tgtEl>
                                        <p:attrNameLst>
                                          <p:attrName>ppt_x</p:attrName>
                                          <p:attrName>ppt_y</p:attrName>
                                        </p:attrNameLst>
                                      </p:cBhvr>
                                      <p:rCtr x="25590" y="-5116"/>
                                    </p:animMotion>
                                  </p:childTnLst>
                                </p:cTn>
                              </p:par>
                            </p:childTnLst>
                          </p:cTn>
                        </p:par>
                        <p:par>
                          <p:cTn id="43" fill="hold" nodeType="afterGroup">
                            <p:stCondLst>
                              <p:cond delay="2000"/>
                            </p:stCondLst>
                            <p:childTnLst>
                              <p:par>
                                <p:cTn id="44" presetID="1" presetClass="exit" presetSubtype="0" fill="hold" nodeType="afterEffect">
                                  <p:stCondLst>
                                    <p:cond delay="0"/>
                                  </p:stCondLst>
                                  <p:childTnLst>
                                    <p:set>
                                      <p:cBhvr>
                                        <p:cTn id="45" dur="1" fill="hold">
                                          <p:stCondLst>
                                            <p:cond delay="0"/>
                                          </p:stCondLst>
                                        </p:cTn>
                                        <p:tgtEl>
                                          <p:spTgt spid="9"/>
                                        </p:tgtEl>
                                        <p:attrNameLst>
                                          <p:attrName>style.visibility</p:attrName>
                                        </p:attrNameLst>
                                      </p:cBhvr>
                                      <p:to>
                                        <p:strVal val="hidden"/>
                                      </p:to>
                                    </p:set>
                                  </p:childTnLst>
                                </p:cTn>
                              </p:par>
                              <p:par>
                                <p:cTn id="46" presetID="1" presetClass="exit" presetSubtype="0" fill="hold" nodeType="withEffect">
                                  <p:stCondLst>
                                    <p:cond delay="0"/>
                                  </p:stCondLst>
                                  <p:childTnLst>
                                    <p:set>
                                      <p:cBhvr>
                                        <p:cTn id="47" dur="1" fill="hold">
                                          <p:stCondLst>
                                            <p:cond delay="0"/>
                                          </p:stCondLst>
                                        </p:cTn>
                                        <p:tgtEl>
                                          <p:spTgt spid="10"/>
                                        </p:tgtEl>
                                        <p:attrNameLst>
                                          <p:attrName>style.visibility</p:attrName>
                                        </p:attrNameLst>
                                      </p:cBhvr>
                                      <p:to>
                                        <p:strVal val="hidden"/>
                                      </p:to>
                                    </p:set>
                                  </p:childTnLst>
                                </p:cTn>
                              </p:par>
                              <p:par>
                                <p:cTn id="48" presetID="1" presetClass="entr" presetSubtype="0" fill="hold" nodeType="withEffect">
                                  <p:stCondLst>
                                    <p:cond delay="0"/>
                                  </p:stCondLst>
                                  <p:childTnLst>
                                    <p:set>
                                      <p:cBhvr>
                                        <p:cTn id="49" dur="1" fill="hold">
                                          <p:stCondLst>
                                            <p:cond delay="0"/>
                                          </p:stCondLst>
                                        </p:cTn>
                                        <p:tgtEl>
                                          <p:spTgt spid="11"/>
                                        </p:tgtEl>
                                        <p:attrNameLst>
                                          <p:attrName>style.visibility</p:attrName>
                                        </p:attrNameLst>
                                      </p:cBhvr>
                                      <p:to>
                                        <p:strVal val="visible"/>
                                      </p:to>
                                    </p:set>
                                  </p:childTnLst>
                                </p:cTn>
                              </p:par>
                              <p:par>
                                <p:cTn id="50" presetID="1" presetClass="entr" presetSubtype="0" fill="hold" nodeType="withEffect">
                                  <p:stCondLst>
                                    <p:cond delay="0"/>
                                  </p:stCondLst>
                                  <p:childTnLst>
                                    <p:set>
                                      <p:cBhvr>
                                        <p:cTn id="51" dur="1" fill="hold">
                                          <p:stCondLst>
                                            <p:cond delay="0"/>
                                          </p:stCondLst>
                                        </p:cTn>
                                        <p:tgtEl>
                                          <p:spTgt spid="12"/>
                                        </p:tgtEl>
                                        <p:attrNameLst>
                                          <p:attrName>style.visibility</p:attrName>
                                        </p:attrNameLst>
                                      </p:cBhvr>
                                      <p:to>
                                        <p:strVal val="visible"/>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ntr" presetSubtype="0" fill="hold" nodeType="clickEffect">
                                  <p:stCondLst>
                                    <p:cond delay="0"/>
                                  </p:stCondLst>
                                  <p:childTnLst>
                                    <p:set>
                                      <p:cBhvr>
                                        <p:cTn id="55" dur="1" fill="hold">
                                          <p:stCondLst>
                                            <p:cond delay="0"/>
                                          </p:stCondLst>
                                        </p:cTn>
                                        <p:tgtEl>
                                          <p:spTgt spid="13"/>
                                        </p:tgtEl>
                                        <p:attrNameLst>
                                          <p:attrName>style.visibility</p:attrName>
                                        </p:attrNameLst>
                                      </p:cBhvr>
                                      <p:to>
                                        <p:strVal val="visible"/>
                                      </p:to>
                                    </p:set>
                                    <p:animEffect transition="in" filter="fade">
                                      <p:cBhvr>
                                        <p:cTn id="56" dur="500"/>
                                        <p:tgtEl>
                                          <p:spTgt spid="13"/>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0" presetClass="entr" presetSubtype="0" fill="hold" nodeType="click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fade">
                                      <p:cBhvr>
                                        <p:cTn id="61" dur="500"/>
                                        <p:tgtEl>
                                          <p:spTgt spid="14"/>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0" presetClass="entr" presetSubtype="0" fill="hold" nodeType="clickEffect">
                                  <p:stCondLst>
                                    <p:cond delay="0"/>
                                  </p:stCondLst>
                                  <p:childTnLst>
                                    <p:set>
                                      <p:cBhvr>
                                        <p:cTn id="65" dur="1" fill="hold">
                                          <p:stCondLst>
                                            <p:cond delay="0"/>
                                          </p:stCondLst>
                                        </p:cTn>
                                        <p:tgtEl>
                                          <p:spTgt spid="15"/>
                                        </p:tgtEl>
                                        <p:attrNameLst>
                                          <p:attrName>style.visibility</p:attrName>
                                        </p:attrNameLst>
                                      </p:cBhvr>
                                      <p:to>
                                        <p:strVal val="visible"/>
                                      </p:to>
                                    </p:set>
                                    <p:animEffect transition="in" filter="fade">
                                      <p:cBhvr>
                                        <p:cTn id="66" dur="500"/>
                                        <p:tgtEl>
                                          <p:spTgt spid="15"/>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4" fill="hold" nodeType="clickEffect">
                                  <p:stCondLst>
                                    <p:cond delay="0"/>
                                  </p:stCondLst>
                                  <p:childTnLst>
                                    <p:set>
                                      <p:cBhvr>
                                        <p:cTn id="70" dur="1" fill="hold">
                                          <p:stCondLst>
                                            <p:cond delay="0"/>
                                          </p:stCondLst>
                                        </p:cTn>
                                        <p:tgtEl>
                                          <p:spTgt spid="16"/>
                                        </p:tgtEl>
                                        <p:attrNameLst>
                                          <p:attrName>style.visibility</p:attrName>
                                        </p:attrNameLst>
                                      </p:cBhvr>
                                      <p:to>
                                        <p:strVal val="visible"/>
                                      </p:to>
                                    </p:set>
                                    <p:animEffect transition="in" filter="wipe(down)">
                                      <p:cBhvr>
                                        <p:cTn id="71" dur="500"/>
                                        <p:tgtEl>
                                          <p:spTgt spid="16"/>
                                        </p:tgtEl>
                                      </p:cBhvr>
                                    </p:animEffect>
                                  </p:childTnLst>
                                </p:cTn>
                              </p:par>
                              <p:par>
                                <p:cTn id="72" presetID="22" presetClass="entr" presetSubtype="4" fill="hold" nodeType="withEffect">
                                  <p:stCondLst>
                                    <p:cond delay="0"/>
                                  </p:stCondLst>
                                  <p:childTnLst>
                                    <p:set>
                                      <p:cBhvr>
                                        <p:cTn id="73" dur="1" fill="hold">
                                          <p:stCondLst>
                                            <p:cond delay="0"/>
                                          </p:stCondLst>
                                        </p:cTn>
                                        <p:tgtEl>
                                          <p:spTgt spid="17"/>
                                        </p:tgtEl>
                                        <p:attrNameLst>
                                          <p:attrName>style.visibility</p:attrName>
                                        </p:attrNameLst>
                                      </p:cBhvr>
                                      <p:to>
                                        <p:strVal val="visible"/>
                                      </p:to>
                                    </p:set>
                                    <p:animEffect transition="in" filter="wipe(down)">
                                      <p:cBhvr>
                                        <p:cTn id="74" dur="500"/>
                                        <p:tgtEl>
                                          <p:spTgt spid="17"/>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1" presetClass="entr" presetSubtype="0" fill="hold" nodeType="clickEffect">
                                  <p:stCondLst>
                                    <p:cond delay="0"/>
                                  </p:stCondLst>
                                  <p:childTnLst>
                                    <p:set>
                                      <p:cBhvr>
                                        <p:cTn id="78" dur="1" fill="hold">
                                          <p:stCondLst>
                                            <p:cond delay="0"/>
                                          </p:stCondLst>
                                        </p:cTn>
                                        <p:tgtEl>
                                          <p:spTgt spid="20"/>
                                        </p:tgtEl>
                                        <p:attrNameLst>
                                          <p:attrName>style.visibility</p:attrName>
                                        </p:attrNameLst>
                                      </p:cBhvr>
                                      <p:to>
                                        <p:strVal val="visible"/>
                                      </p:to>
                                    </p:set>
                                  </p:childTnLst>
                                </p:cTn>
                              </p:par>
                            </p:childTnLst>
                          </p:cTn>
                        </p:par>
                      </p:childTnLst>
                    </p:cTn>
                  </p:par>
                  <p:par>
                    <p:cTn id="79" fill="hold" nodeType="clickPar">
                      <p:stCondLst>
                        <p:cond delay="indefinite"/>
                      </p:stCondLst>
                      <p:childTnLst>
                        <p:par>
                          <p:cTn id="80" fill="hold" nodeType="withGroup">
                            <p:stCondLst>
                              <p:cond delay="0"/>
                            </p:stCondLst>
                            <p:childTnLst>
                              <p:par>
                                <p:cTn id="81" presetID="22" presetClass="entr" presetSubtype="4" fill="hold" nodeType="clickEffect">
                                  <p:stCondLst>
                                    <p:cond delay="0"/>
                                  </p:stCondLst>
                                  <p:childTnLst>
                                    <p:set>
                                      <p:cBhvr>
                                        <p:cTn id="82" dur="1" fill="hold">
                                          <p:stCondLst>
                                            <p:cond delay="0"/>
                                          </p:stCondLst>
                                        </p:cTn>
                                        <p:tgtEl>
                                          <p:spTgt spid="18"/>
                                        </p:tgtEl>
                                        <p:attrNameLst>
                                          <p:attrName>style.visibility</p:attrName>
                                        </p:attrNameLst>
                                      </p:cBhvr>
                                      <p:to>
                                        <p:strVal val="visible"/>
                                      </p:to>
                                    </p:set>
                                    <p:animEffect transition="in" filter="wipe(down)">
                                      <p:cBhvr>
                                        <p:cTn id="83" dur="500"/>
                                        <p:tgtEl>
                                          <p:spTgt spid="18"/>
                                        </p:tgtEl>
                                      </p:cBhvr>
                                    </p:animEffect>
                                  </p:childTnLst>
                                </p:cTn>
                              </p:par>
                              <p:par>
                                <p:cTn id="84" presetID="22" presetClass="entr" presetSubtype="4" fill="hold" nodeType="withEffect">
                                  <p:stCondLst>
                                    <p:cond delay="0"/>
                                  </p:stCondLst>
                                  <p:childTnLst>
                                    <p:set>
                                      <p:cBhvr>
                                        <p:cTn id="85" dur="1" fill="hold">
                                          <p:stCondLst>
                                            <p:cond delay="0"/>
                                          </p:stCondLst>
                                        </p:cTn>
                                        <p:tgtEl>
                                          <p:spTgt spid="19"/>
                                        </p:tgtEl>
                                        <p:attrNameLst>
                                          <p:attrName>style.visibility</p:attrName>
                                        </p:attrNameLst>
                                      </p:cBhvr>
                                      <p:to>
                                        <p:strVal val="visible"/>
                                      </p:to>
                                    </p:set>
                                    <p:animEffect transition="in" filter="wipe(down)">
                                      <p:cBhvr>
                                        <p:cTn id="86" dur="500"/>
                                        <p:tgtEl>
                                          <p:spTgt spid="19"/>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1" presetClass="entr" presetSubtype="0" fill="hold" nodeType="clickEffect">
                                  <p:stCondLst>
                                    <p:cond delay="0"/>
                                  </p:stCondLst>
                                  <p:childTnLst>
                                    <p:set>
                                      <p:cBhvr>
                                        <p:cTn id="90" dur="1" fill="hold">
                                          <p:stCondLst>
                                            <p:cond delay="0"/>
                                          </p:stCondLst>
                                        </p:cTn>
                                        <p:tgtEl>
                                          <p:spTgt spid="21"/>
                                        </p:tgtEl>
                                        <p:attrNameLst>
                                          <p:attrName>style.visibility</p:attrName>
                                        </p:attrNameLst>
                                      </p:cBhvr>
                                      <p:to>
                                        <p:strVal val="visible"/>
                                      </p:to>
                                    </p:set>
                                  </p:childTnLst>
                                </p:cTn>
                              </p:par>
                            </p:childTnLst>
                          </p:cTn>
                        </p:par>
                      </p:childTnLst>
                    </p:cTn>
                  </p:par>
                  <p:par>
                    <p:cTn id="91" fill="hold" nodeType="clickPar">
                      <p:stCondLst>
                        <p:cond delay="indefinite"/>
                      </p:stCondLst>
                      <p:childTnLst>
                        <p:par>
                          <p:cTn id="92" fill="hold" nodeType="withGroup">
                            <p:stCondLst>
                              <p:cond delay="0"/>
                            </p:stCondLst>
                            <p:childTnLst>
                              <p:par>
                                <p:cTn id="93" presetID="10" presetClass="entr" presetSubtype="0" fill="hold" nodeType="clickEffect">
                                  <p:stCondLst>
                                    <p:cond delay="0"/>
                                  </p:stCondLst>
                                  <p:childTnLst>
                                    <p:set>
                                      <p:cBhvr>
                                        <p:cTn id="94" dur="1" fill="hold">
                                          <p:stCondLst>
                                            <p:cond delay="0"/>
                                          </p:stCondLst>
                                        </p:cTn>
                                        <p:tgtEl>
                                          <p:spTgt spid="22"/>
                                        </p:tgtEl>
                                        <p:attrNameLst>
                                          <p:attrName>style.visibility</p:attrName>
                                        </p:attrNameLst>
                                      </p:cBhvr>
                                      <p:to>
                                        <p:strVal val="visible"/>
                                      </p:to>
                                    </p:set>
                                    <p:animEffect transition="in" filter="fade">
                                      <p:cBhvr>
                                        <p:cTn id="95" dur="500"/>
                                        <p:tgtEl>
                                          <p:spTgt spid="22"/>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10" presetClass="entr" presetSubtype="0" fill="hold" nodeType="clickEffect">
                                  <p:stCondLst>
                                    <p:cond delay="0"/>
                                  </p:stCondLst>
                                  <p:childTnLst>
                                    <p:set>
                                      <p:cBhvr>
                                        <p:cTn id="99" dur="1" fill="hold">
                                          <p:stCondLst>
                                            <p:cond delay="0"/>
                                          </p:stCondLst>
                                        </p:cTn>
                                        <p:tgtEl>
                                          <p:spTgt spid="25"/>
                                        </p:tgtEl>
                                        <p:attrNameLst>
                                          <p:attrName>style.visibility</p:attrName>
                                        </p:attrNameLst>
                                      </p:cBhvr>
                                      <p:to>
                                        <p:strVal val="visible"/>
                                      </p:to>
                                    </p:set>
                                    <p:animEffect transition="in" filter="fade">
                                      <p:cBhvr>
                                        <p:cTn id="100" dur="500"/>
                                        <p:tgtEl>
                                          <p:spTgt spid="25"/>
                                        </p:tgtEl>
                                      </p:cBhvr>
                                    </p:animEffect>
                                  </p:childTnLst>
                                </p:cTn>
                              </p:par>
                              <p:par>
                                <p:cTn id="101" presetID="10" presetClass="entr" presetSubtype="0" fill="hold" nodeType="withEffect">
                                  <p:stCondLst>
                                    <p:cond delay="0"/>
                                  </p:stCondLst>
                                  <p:childTnLst>
                                    <p:set>
                                      <p:cBhvr>
                                        <p:cTn id="102" dur="1" fill="hold">
                                          <p:stCondLst>
                                            <p:cond delay="0"/>
                                          </p:stCondLst>
                                        </p:cTn>
                                        <p:tgtEl>
                                          <p:spTgt spid="28"/>
                                        </p:tgtEl>
                                        <p:attrNameLst>
                                          <p:attrName>style.visibility</p:attrName>
                                        </p:attrNameLst>
                                      </p:cBhvr>
                                      <p:to>
                                        <p:strVal val="visible"/>
                                      </p:to>
                                    </p:set>
                                    <p:animEffect transition="in" filter="fade">
                                      <p:cBhvr>
                                        <p:cTn id="103" dur="500"/>
                                        <p:tgtEl>
                                          <p:spTgt spid="28"/>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22" presetClass="entr" presetSubtype="4" fill="hold" nodeType="clickEffect">
                                  <p:stCondLst>
                                    <p:cond delay="0"/>
                                  </p:stCondLst>
                                  <p:childTnLst>
                                    <p:set>
                                      <p:cBhvr>
                                        <p:cTn id="107" dur="1" fill="hold">
                                          <p:stCondLst>
                                            <p:cond delay="0"/>
                                          </p:stCondLst>
                                        </p:cTn>
                                        <p:tgtEl>
                                          <p:spTgt spid="26"/>
                                        </p:tgtEl>
                                        <p:attrNameLst>
                                          <p:attrName>style.visibility</p:attrName>
                                        </p:attrNameLst>
                                      </p:cBhvr>
                                      <p:to>
                                        <p:strVal val="visible"/>
                                      </p:to>
                                    </p:set>
                                    <p:animEffect transition="in" filter="wipe(down)">
                                      <p:cBhvr>
                                        <p:cTn id="108" dur="500"/>
                                        <p:tgtEl>
                                          <p:spTgt spid="26"/>
                                        </p:tgtEl>
                                      </p:cBhvr>
                                    </p:animEffect>
                                  </p:childTnLst>
                                </p:cTn>
                              </p:par>
                              <p:par>
                                <p:cTn id="109" presetID="22" presetClass="entr" presetSubtype="4" fill="hold" nodeType="withEffect">
                                  <p:stCondLst>
                                    <p:cond delay="0"/>
                                  </p:stCondLst>
                                  <p:childTnLst>
                                    <p:set>
                                      <p:cBhvr>
                                        <p:cTn id="110" dur="1" fill="hold">
                                          <p:stCondLst>
                                            <p:cond delay="0"/>
                                          </p:stCondLst>
                                        </p:cTn>
                                        <p:tgtEl>
                                          <p:spTgt spid="27"/>
                                        </p:tgtEl>
                                        <p:attrNameLst>
                                          <p:attrName>style.visibility</p:attrName>
                                        </p:attrNameLst>
                                      </p:cBhvr>
                                      <p:to>
                                        <p:strVal val="visible"/>
                                      </p:to>
                                    </p:set>
                                    <p:animEffect transition="in" filter="wipe(down)">
                                      <p:cBhvr>
                                        <p:cTn id="111" dur="500"/>
                                        <p:tgtEl>
                                          <p:spTgt spid="27"/>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10" presetClass="entr" presetSubtype="0" fill="hold" nodeType="clickEffect">
                                  <p:stCondLst>
                                    <p:cond delay="0"/>
                                  </p:stCondLst>
                                  <p:childTnLst>
                                    <p:set>
                                      <p:cBhvr>
                                        <p:cTn id="115" dur="1" fill="hold">
                                          <p:stCondLst>
                                            <p:cond delay="0"/>
                                          </p:stCondLst>
                                        </p:cTn>
                                        <p:tgtEl>
                                          <p:spTgt spid="32"/>
                                        </p:tgtEl>
                                        <p:attrNameLst>
                                          <p:attrName>style.visibility</p:attrName>
                                        </p:attrNameLst>
                                      </p:cBhvr>
                                      <p:to>
                                        <p:strVal val="visible"/>
                                      </p:to>
                                    </p:set>
                                    <p:animEffect transition="in" filter="fade">
                                      <p:cBhvr>
                                        <p:cTn id="116" dur="500"/>
                                        <p:tgtEl>
                                          <p:spTgt spid="32"/>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2" presetClass="entr" presetSubtype="4" fill="hold" nodeType="clickEffect">
                                  <p:stCondLst>
                                    <p:cond delay="0"/>
                                  </p:stCondLst>
                                  <p:childTnLst>
                                    <p:set>
                                      <p:cBhvr>
                                        <p:cTn id="120" dur="1" fill="hold">
                                          <p:stCondLst>
                                            <p:cond delay="0"/>
                                          </p:stCondLst>
                                        </p:cTn>
                                        <p:tgtEl>
                                          <p:spTgt spid="29"/>
                                        </p:tgtEl>
                                        <p:attrNameLst>
                                          <p:attrName>style.visibility</p:attrName>
                                        </p:attrNameLst>
                                      </p:cBhvr>
                                      <p:to>
                                        <p:strVal val="visible"/>
                                      </p:to>
                                    </p:set>
                                    <p:animEffect transition="in" filter="wipe(down)">
                                      <p:cBhvr>
                                        <p:cTn id="121" dur="500"/>
                                        <p:tgtEl>
                                          <p:spTgt spid="29"/>
                                        </p:tgtEl>
                                      </p:cBhvr>
                                    </p:animEffect>
                                  </p:childTnLst>
                                </p:cTn>
                              </p:par>
                              <p:par>
                                <p:cTn id="122" presetID="22" presetClass="entr" presetSubtype="4" fill="hold" nodeType="withEffect">
                                  <p:stCondLst>
                                    <p:cond delay="0"/>
                                  </p:stCondLst>
                                  <p:childTnLst>
                                    <p:set>
                                      <p:cBhvr>
                                        <p:cTn id="123" dur="1" fill="hold">
                                          <p:stCondLst>
                                            <p:cond delay="0"/>
                                          </p:stCondLst>
                                        </p:cTn>
                                        <p:tgtEl>
                                          <p:spTgt spid="30"/>
                                        </p:tgtEl>
                                        <p:attrNameLst>
                                          <p:attrName>style.visibility</p:attrName>
                                        </p:attrNameLst>
                                      </p:cBhvr>
                                      <p:to>
                                        <p:strVal val="visible"/>
                                      </p:to>
                                    </p:set>
                                    <p:animEffect transition="in" filter="wipe(down)">
                                      <p:cBhvr>
                                        <p:cTn id="124" dur="500"/>
                                        <p:tgtEl>
                                          <p:spTgt spid="30"/>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10" presetClass="entr" presetSubtype="0" fill="hold" nodeType="clickEffect">
                                  <p:stCondLst>
                                    <p:cond delay="0"/>
                                  </p:stCondLst>
                                  <p:childTnLst>
                                    <p:set>
                                      <p:cBhvr>
                                        <p:cTn id="128" dur="1" fill="hold">
                                          <p:stCondLst>
                                            <p:cond delay="0"/>
                                          </p:stCondLst>
                                        </p:cTn>
                                        <p:tgtEl>
                                          <p:spTgt spid="31"/>
                                        </p:tgtEl>
                                        <p:attrNameLst>
                                          <p:attrName>style.visibility</p:attrName>
                                        </p:attrNameLst>
                                      </p:cBhvr>
                                      <p:to>
                                        <p:strVal val="visible"/>
                                      </p:to>
                                    </p:set>
                                    <p:animEffect transition="in" filter="fade">
                                      <p:cBhvr>
                                        <p:cTn id="129" dur="500"/>
                                        <p:tgtEl>
                                          <p:spTgt spid="31"/>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10" presetClass="entr" presetSubtype="0" fill="hold" nodeType="clickEffect">
                                  <p:stCondLst>
                                    <p:cond delay="0"/>
                                  </p:stCondLst>
                                  <p:childTnLst>
                                    <p:set>
                                      <p:cBhvr>
                                        <p:cTn id="133" dur="1" fill="hold">
                                          <p:stCondLst>
                                            <p:cond delay="0"/>
                                          </p:stCondLst>
                                        </p:cTn>
                                        <p:tgtEl>
                                          <p:spTgt spid="33"/>
                                        </p:tgtEl>
                                        <p:attrNameLst>
                                          <p:attrName>style.visibility</p:attrName>
                                        </p:attrNameLst>
                                      </p:cBhvr>
                                      <p:to>
                                        <p:strVal val="visible"/>
                                      </p:to>
                                    </p:set>
                                    <p:animEffect transition="in" filter="fade">
                                      <p:cBhvr>
                                        <p:cTn id="134" dur="500"/>
                                        <p:tgtEl>
                                          <p:spTgt spid="33"/>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10" presetClass="entr" presetSubtype="0" fill="hold" nodeType="clickEffect">
                                  <p:stCondLst>
                                    <p:cond delay="0"/>
                                  </p:stCondLst>
                                  <p:childTnLst>
                                    <p:set>
                                      <p:cBhvr>
                                        <p:cTn id="138" dur="1" fill="hold">
                                          <p:stCondLst>
                                            <p:cond delay="0"/>
                                          </p:stCondLst>
                                        </p:cTn>
                                        <p:tgtEl>
                                          <p:spTgt spid="37"/>
                                        </p:tgtEl>
                                        <p:attrNameLst>
                                          <p:attrName>style.visibility</p:attrName>
                                        </p:attrNameLst>
                                      </p:cBhvr>
                                      <p:to>
                                        <p:strVal val="visible"/>
                                      </p:to>
                                    </p:set>
                                    <p:animEffect transition="in" filter="fade">
                                      <p:cBhvr>
                                        <p:cTn id="139" dur="500"/>
                                        <p:tgtEl>
                                          <p:spTgt spid="37"/>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10" presetClass="entr" presetSubtype="0" fill="hold" nodeType="clickEffect">
                                  <p:stCondLst>
                                    <p:cond delay="0"/>
                                  </p:stCondLst>
                                  <p:childTnLst>
                                    <p:set>
                                      <p:cBhvr>
                                        <p:cTn id="143" dur="1" fill="hold">
                                          <p:stCondLst>
                                            <p:cond delay="0"/>
                                          </p:stCondLst>
                                        </p:cTn>
                                        <p:tgtEl>
                                          <p:spTgt spid="38"/>
                                        </p:tgtEl>
                                        <p:attrNameLst>
                                          <p:attrName>style.visibility</p:attrName>
                                        </p:attrNameLst>
                                      </p:cBhvr>
                                      <p:to>
                                        <p:strVal val="visible"/>
                                      </p:to>
                                    </p:set>
                                    <p:animEffect transition="in" filter="fade">
                                      <p:cBhvr>
                                        <p:cTn id="144" dur="500"/>
                                        <p:tgtEl>
                                          <p:spTgt spid="38"/>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22" presetClass="entr" presetSubtype="4" fill="hold" nodeType="clickEffect">
                                  <p:stCondLst>
                                    <p:cond delay="0"/>
                                  </p:stCondLst>
                                  <p:childTnLst>
                                    <p:set>
                                      <p:cBhvr>
                                        <p:cTn id="148" dur="1" fill="hold">
                                          <p:stCondLst>
                                            <p:cond delay="0"/>
                                          </p:stCondLst>
                                        </p:cTn>
                                        <p:tgtEl>
                                          <p:spTgt spid="39"/>
                                        </p:tgtEl>
                                        <p:attrNameLst>
                                          <p:attrName>style.visibility</p:attrName>
                                        </p:attrNameLst>
                                      </p:cBhvr>
                                      <p:to>
                                        <p:strVal val="visible"/>
                                      </p:to>
                                    </p:set>
                                    <p:animEffect transition="in" filter="wipe(down)">
                                      <p:cBhvr>
                                        <p:cTn id="149" dur="500"/>
                                        <p:tgtEl>
                                          <p:spTgt spid="39"/>
                                        </p:tgtEl>
                                      </p:cBhvr>
                                    </p:animEffect>
                                  </p:childTnLst>
                                </p:cTn>
                              </p:par>
                              <p:par>
                                <p:cTn id="150" presetID="22" presetClass="entr" presetSubtype="4" fill="hold" nodeType="withEffect">
                                  <p:stCondLst>
                                    <p:cond delay="0"/>
                                  </p:stCondLst>
                                  <p:childTnLst>
                                    <p:set>
                                      <p:cBhvr>
                                        <p:cTn id="151" dur="1" fill="hold">
                                          <p:stCondLst>
                                            <p:cond delay="0"/>
                                          </p:stCondLst>
                                        </p:cTn>
                                        <p:tgtEl>
                                          <p:spTgt spid="40"/>
                                        </p:tgtEl>
                                        <p:attrNameLst>
                                          <p:attrName>style.visibility</p:attrName>
                                        </p:attrNameLst>
                                      </p:cBhvr>
                                      <p:to>
                                        <p:strVal val="visible"/>
                                      </p:to>
                                    </p:set>
                                    <p:animEffect transition="in" filter="wipe(down)">
                                      <p:cBhvr>
                                        <p:cTn id="152" dur="500"/>
                                        <p:tgtEl>
                                          <p:spTgt spid="40"/>
                                        </p:tgtEl>
                                      </p:cBhvr>
                                    </p:animEffect>
                                  </p:childTnLst>
                                </p:cTn>
                              </p:par>
                            </p:childTnLst>
                          </p:cTn>
                        </p:par>
                      </p:childTnLst>
                    </p:cTn>
                  </p:par>
                  <p:par>
                    <p:cTn id="153" fill="hold" nodeType="clickPar">
                      <p:stCondLst>
                        <p:cond delay="indefinite"/>
                      </p:stCondLst>
                      <p:childTnLst>
                        <p:par>
                          <p:cTn id="154" fill="hold" nodeType="withGroup">
                            <p:stCondLst>
                              <p:cond delay="0"/>
                            </p:stCondLst>
                            <p:childTnLst>
                              <p:par>
                                <p:cTn id="155" presetID="22" presetClass="entr" presetSubtype="4" fill="hold" nodeType="clickEffect">
                                  <p:stCondLst>
                                    <p:cond delay="0"/>
                                  </p:stCondLst>
                                  <p:childTnLst>
                                    <p:set>
                                      <p:cBhvr>
                                        <p:cTn id="156" dur="1" fill="hold">
                                          <p:stCondLst>
                                            <p:cond delay="0"/>
                                          </p:stCondLst>
                                        </p:cTn>
                                        <p:tgtEl>
                                          <p:spTgt spid="41"/>
                                        </p:tgtEl>
                                        <p:attrNameLst>
                                          <p:attrName>style.visibility</p:attrName>
                                        </p:attrNameLst>
                                      </p:cBhvr>
                                      <p:to>
                                        <p:strVal val="visible"/>
                                      </p:to>
                                    </p:set>
                                    <p:animEffect transition="in" filter="wipe(down)">
                                      <p:cBhvr>
                                        <p:cTn id="157" dur="500"/>
                                        <p:tgtEl>
                                          <p:spTgt spid="41"/>
                                        </p:tgtEl>
                                      </p:cBhvr>
                                    </p:animEffect>
                                  </p:childTnLst>
                                </p:cTn>
                              </p:par>
                              <p:par>
                                <p:cTn id="158" presetID="22" presetClass="entr" presetSubtype="4" fill="hold" nodeType="withEffect">
                                  <p:stCondLst>
                                    <p:cond delay="0"/>
                                  </p:stCondLst>
                                  <p:childTnLst>
                                    <p:set>
                                      <p:cBhvr>
                                        <p:cTn id="159" dur="1" fill="hold">
                                          <p:stCondLst>
                                            <p:cond delay="0"/>
                                          </p:stCondLst>
                                        </p:cTn>
                                        <p:tgtEl>
                                          <p:spTgt spid="42"/>
                                        </p:tgtEl>
                                        <p:attrNameLst>
                                          <p:attrName>style.visibility</p:attrName>
                                        </p:attrNameLst>
                                      </p:cBhvr>
                                      <p:to>
                                        <p:strVal val="visible"/>
                                      </p:to>
                                    </p:set>
                                    <p:animEffect transition="in" filter="wipe(down)">
                                      <p:cBhvr>
                                        <p:cTn id="160" dur="500"/>
                                        <p:tgtEl>
                                          <p:spTgt spid="42"/>
                                        </p:tgtEl>
                                      </p:cBhvr>
                                    </p:animEffect>
                                  </p:childTnLst>
                                </p:cTn>
                              </p:par>
                            </p:childTnLst>
                          </p:cTn>
                        </p:par>
                      </p:childTnLst>
                    </p:cTn>
                  </p:par>
                  <p:par>
                    <p:cTn id="161" fill="hold" nodeType="clickPar">
                      <p:stCondLst>
                        <p:cond delay="indefinite"/>
                      </p:stCondLst>
                      <p:childTnLst>
                        <p:par>
                          <p:cTn id="162" fill="hold" nodeType="withGroup">
                            <p:stCondLst>
                              <p:cond delay="0"/>
                            </p:stCondLst>
                            <p:childTnLst>
                              <p:par>
                                <p:cTn id="163" presetID="10" presetClass="entr" presetSubtype="0" fill="hold" nodeType="clickEffect">
                                  <p:stCondLst>
                                    <p:cond delay="0"/>
                                  </p:stCondLst>
                                  <p:childTnLst>
                                    <p:set>
                                      <p:cBhvr>
                                        <p:cTn id="164" dur="1" fill="hold">
                                          <p:stCondLst>
                                            <p:cond delay="0"/>
                                          </p:stCondLst>
                                        </p:cTn>
                                        <p:tgtEl>
                                          <p:spTgt spid="43"/>
                                        </p:tgtEl>
                                        <p:attrNameLst>
                                          <p:attrName>style.visibility</p:attrName>
                                        </p:attrNameLst>
                                      </p:cBhvr>
                                      <p:to>
                                        <p:strVal val="visible"/>
                                      </p:to>
                                    </p:set>
                                    <p:animEffect transition="in" filter="fade">
                                      <p:cBhvr>
                                        <p:cTn id="165" dur="500"/>
                                        <p:tgtEl>
                                          <p:spTgt spid="43"/>
                                        </p:tgtEl>
                                      </p:cBhvr>
                                    </p:animEffect>
                                  </p:childTnLst>
                                </p:cTn>
                              </p:par>
                            </p:childTnLst>
                          </p:cTn>
                        </p:par>
                      </p:childTnLst>
                    </p:cTn>
                  </p:par>
                  <p:par>
                    <p:cTn id="166" fill="hold" nodeType="clickPar">
                      <p:stCondLst>
                        <p:cond delay="indefinite"/>
                      </p:stCondLst>
                      <p:childTnLst>
                        <p:par>
                          <p:cTn id="167" fill="hold" nodeType="withGroup">
                            <p:stCondLst>
                              <p:cond delay="0"/>
                            </p:stCondLst>
                            <p:childTnLst>
                              <p:par>
                                <p:cTn id="168" presetID="10" presetClass="entr" presetSubtype="0" fill="hold" nodeType="clickEffect">
                                  <p:stCondLst>
                                    <p:cond delay="0"/>
                                  </p:stCondLst>
                                  <p:childTnLst>
                                    <p:set>
                                      <p:cBhvr>
                                        <p:cTn id="169" dur="1" fill="hold">
                                          <p:stCondLst>
                                            <p:cond delay="0"/>
                                          </p:stCondLst>
                                        </p:cTn>
                                        <p:tgtEl>
                                          <p:spTgt spid="44"/>
                                        </p:tgtEl>
                                        <p:attrNameLst>
                                          <p:attrName>style.visibility</p:attrName>
                                        </p:attrNameLst>
                                      </p:cBhvr>
                                      <p:to>
                                        <p:strVal val="visible"/>
                                      </p:to>
                                    </p:set>
                                    <p:animEffect transition="in" filter="fade">
                                      <p:cBhvr>
                                        <p:cTn id="170" dur="500"/>
                                        <p:tgtEl>
                                          <p:spTgt spid="44"/>
                                        </p:tgtEl>
                                      </p:cBhvr>
                                    </p:animEffec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10" presetClass="entr" presetSubtype="0" fill="hold" nodeType="clickEffect">
                                  <p:stCondLst>
                                    <p:cond delay="0"/>
                                  </p:stCondLst>
                                  <p:childTnLst>
                                    <p:set>
                                      <p:cBhvr>
                                        <p:cTn id="174" dur="1" fill="hold">
                                          <p:stCondLst>
                                            <p:cond delay="0"/>
                                          </p:stCondLst>
                                        </p:cTn>
                                        <p:tgtEl>
                                          <p:spTgt spid="45"/>
                                        </p:tgtEl>
                                        <p:attrNameLst>
                                          <p:attrName>style.visibility</p:attrName>
                                        </p:attrNameLst>
                                      </p:cBhvr>
                                      <p:to>
                                        <p:strVal val="visible"/>
                                      </p:to>
                                    </p:set>
                                    <p:animEffect transition="in" filter="fade">
                                      <p:cBhvr>
                                        <p:cTn id="175" dur="500"/>
                                        <p:tgtEl>
                                          <p:spTgt spid="45"/>
                                        </p:tgtEl>
                                      </p:cBhvr>
                                    </p:animEffect>
                                  </p:childTnLst>
                                </p:cTn>
                              </p:par>
                            </p:childTnLst>
                          </p:cTn>
                        </p:par>
                      </p:childTnLst>
                    </p:cTn>
                  </p:par>
                  <p:par>
                    <p:cTn id="176" fill="hold" nodeType="clickPar">
                      <p:stCondLst>
                        <p:cond delay="indefinite"/>
                      </p:stCondLst>
                      <p:childTnLst>
                        <p:par>
                          <p:cTn id="177" fill="hold" nodeType="withGroup">
                            <p:stCondLst>
                              <p:cond delay="0"/>
                            </p:stCondLst>
                            <p:childTnLst>
                              <p:par>
                                <p:cTn id="178" presetID="10" presetClass="entr" presetSubtype="0" fill="hold" nodeType="clickEffect">
                                  <p:stCondLst>
                                    <p:cond delay="0"/>
                                  </p:stCondLst>
                                  <p:childTnLst>
                                    <p:set>
                                      <p:cBhvr>
                                        <p:cTn id="179" dur="1" fill="hold">
                                          <p:stCondLst>
                                            <p:cond delay="0"/>
                                          </p:stCondLst>
                                        </p:cTn>
                                        <p:tgtEl>
                                          <p:spTgt spid="46"/>
                                        </p:tgtEl>
                                        <p:attrNameLst>
                                          <p:attrName>style.visibility</p:attrName>
                                        </p:attrNameLst>
                                      </p:cBhvr>
                                      <p:to>
                                        <p:strVal val="visible"/>
                                      </p:to>
                                    </p:set>
                                    <p:animEffect transition="in" filter="fade">
                                      <p:cBhvr>
                                        <p:cTn id="180"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45" grpId="0"/>
      <p:bldP spid="4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7A403-8167-A66C-18B2-FDDB27BCB1D8}"/>
              </a:ext>
            </a:extLst>
          </p:cNvPr>
          <p:cNvSpPr>
            <a:spLocks noGrp="1"/>
          </p:cNvSpPr>
          <p:nvPr>
            <p:ph type="title"/>
          </p:nvPr>
        </p:nvSpPr>
        <p:spPr/>
        <p:txBody>
          <a:bodyPr/>
          <a:lstStyle/>
          <a:p>
            <a:pPr eaLnBrk="1" fontAlgn="auto" hangingPunct="1">
              <a:spcAft>
                <a:spcPts val="0"/>
              </a:spcAft>
              <a:defRPr/>
            </a:pPr>
            <a:r>
              <a:rPr lang="en-CA" dirty="0"/>
              <a:t>Homework:</a:t>
            </a:r>
          </a:p>
        </p:txBody>
      </p:sp>
      <p:sp>
        <p:nvSpPr>
          <p:cNvPr id="21507" name="Content Placeholder 2">
            <a:extLst>
              <a:ext uri="{FF2B5EF4-FFF2-40B4-BE49-F238E27FC236}">
                <a16:creationId xmlns:a16="http://schemas.microsoft.com/office/drawing/2014/main" id="{83B047DF-B4E9-8DB1-E962-5C1DE656B858}"/>
              </a:ext>
            </a:extLst>
          </p:cNvPr>
          <p:cNvSpPr>
            <a:spLocks noGrp="1"/>
          </p:cNvSpPr>
          <p:nvPr>
            <p:ph sz="quarter" idx="1"/>
          </p:nvPr>
        </p:nvSpPr>
        <p:spPr>
          <a:xfrm>
            <a:off x="457200" y="1600200"/>
            <a:ext cx="7467600" cy="4873625"/>
          </a:xfrm>
        </p:spPr>
        <p:txBody>
          <a:bodyPr/>
          <a:lstStyle/>
          <a:p>
            <a:pPr eaLnBrk="1" hangingPunct="1"/>
            <a:r>
              <a:rPr lang="en-CA" altLang="en-US"/>
              <a:t>P305 #3, 5, 9, 11 - 16</a:t>
            </a:r>
          </a:p>
        </p:txBody>
      </p:sp>
      <p:sp>
        <p:nvSpPr>
          <p:cNvPr id="21508" name="Text Box 5">
            <a:extLst>
              <a:ext uri="{FF2B5EF4-FFF2-40B4-BE49-F238E27FC236}">
                <a16:creationId xmlns:a16="http://schemas.microsoft.com/office/drawing/2014/main" id="{7ABF9374-586A-12E7-7D6A-436FC262AF6E}"/>
              </a:ext>
            </a:extLst>
          </p:cNvPr>
          <p:cNvSpPr txBox="1">
            <a:spLocks noChangeArrowheads="1"/>
          </p:cNvSpPr>
          <p:nvPr/>
        </p:nvSpPr>
        <p:spPr bwMode="auto">
          <a:xfrm>
            <a:off x="0" y="6613525"/>
            <a:ext cx="40592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3"/>
              </a:rPr>
              <a:t>www.BCMath.ca</a:t>
            </a:r>
            <a:r>
              <a:rPr lang="en-US" altLang="en-US" sz="1000">
                <a:latin typeface="Arial" panose="020B0604020202020204" pitchFamily="34" charset="0"/>
              </a:rPr>
              <a:t> </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d87786715bb7f1c7a358c1a684be96fd391332"/>
  <p:tag name="GENSWF_OUTPUT_FILE_NAME" val="m9pch65"/>
  <p:tag name="ISPRING_RESOURCE_PATHS_HASH_2" val="f775ba8f24c0e14c2687569b77a348b543348671"/>
  <p:tag name="ISPRING_ULTRA_SCORM_COURSE_ID" val="4332B97A-0C7A-44C6-808E-8D44F1476537"/>
  <p:tag name="ISPRING_SCORM_RATE_SLIDES" val="1"/>
  <p:tag name="ISPRING_SCORM_PASSING_SCORE" val="100.0000000000"/>
  <p:tag name="ISPRING_SCORM_ENDPOINT" val="&lt;endpoint&gt;&lt;enable&gt;0&lt;/enable&gt;&lt;lrs&gt;http://&lt;/lrs&gt;&lt;auth&gt;0&lt;/auth&gt;&lt;login&gt;&lt;/login&gt;&lt;password&gt;&lt;/password&gt;&lt;key&gt;&lt;/key&gt;&lt;name&gt;&lt;/name&gt;&lt;email&gt;&lt;/email&gt;&lt;/endpoint&gt;&#10;"/>
  <p:tag name="ISPRINGONLINEFOLDERID" val="0"/>
  <p:tag name="ISPRINGONLINEFOLDERPATH" val="Content List"/>
  <p:tag name="ISPRINGCLOUDFOLDERID" val="0"/>
  <p:tag name="ISPRINGCLOUDFOLDERPATH" val="Content List"/>
  <p:tag name="ISPRING_PLAYERS_CUSTOMIZATION" val="UEsDBBQAAgAIALtVaUbO8+LqUwQAAA0QAAAdAAAAdW5pdmVyc2FsL2NvbW1vbl9tZXNzYWdlcy5sbmetV/9u2zYQ/r9A34EQUGADNrcd0KIYEgeyxNhCZMmV6DjZDwiMxNhEKDGVKLfZX3uaPdieZEdKbuykg6SkgG1YtO+74913H49HJ19ygbasrLgsjq23ozcWYkUqM16sj60lOf35g4UqRYuMClmwY6uQFjoZv3xxJGixrumawfeXLxA6yllVwWM11k/3z4hnx9ZikjjhfGEHl4kfTsNk4k2tsSPzW1rcIV+u5R/lD7+8//Dl7bv3Px69bi37AMVz2/cPoZBBevemB1BAotBPAA37SYAviDXWn8PswiXxvQBb4/bLMOtFhM+tsf7stFtGEQ5IEvueixMvToKQmFz4mGDXGl/KGm3oliEl0Zazz0htGFRS8ZKhSvDM/JBKWChq1uXMDee2FyQRjknkOcQLA2scy7K8+8nA0lptZAnuKpTxil4JlhmfwBnz+23JKnBNFXAKwUttOPxT5pQXo07Xkb3ygmlCwtCPExy4uxVrjIsMuSXVbgaiRHaMIwAoacXKJ9gmhmXGHNlCDEOYedOZD2+iQ5jx9UbAWw2NY4GhBgtWdFkBR3AE7IrjVRi5OmngClF0S6vqsyyzA37sF6oL2AucECjokD1wojF2wFBjDspRlixVXWBzHMf2FCeT8AKIDH0XDrEIz6DdzoZYXOIYWgTHXTaBfe5NbU143WI7/u/6K6WazuIO0TQFO52+LZd1BSs6pdAFptOqYV5i/HEJVfNs/xtd3ABCYk291nzLIIQy62YPaIqDXc2fj0vvt+TU9nzsJkAoN1wlxIiddkZBHgqpEBVC6g2AX5ptaZEydMVSWgPh7+BvGc/M33SxTSSfav4XoqqVlletKgUuvng1el5oHvFBTVe0LHr0+QOoA018vNm8rmCnSrH8VnXtYi8To+8SxXP3pbvufzfVpy7P3NED/0O3EzfCNPGg2ydc9rfAcBRp8YXTQ/S38oJTcLRo9A0E0CuuB/gMwhYgkOipGOeQ+YMQzqEiA+xXeBJ7ROeYXVVcdZ7ZplBNvb/NkRSGJMEUu+fJFbuW0P+C0W1zdIOEG+KMnuBsECH2JosDnW5RAgho3YwPEJLgOew/64G5nONdBht5PcjEStYiM3Im+I2RWKhNnbPHM8t1KXOzKmi166VG4U+eE0Wzuahxuhhw9sbYjpxZ4tiBg/W4q3tY9DQCLuuYfBInvj3R5kDqnKp0A+fKtayLrCdQM7G6+NQGsDalMaNluvn37396YjyIpFlF7eqvg0CgQ7Uu4a9gvwdSserPLhBiTw7tzEMfq3bC39n1HPiJB3T4LpM0bQ6tXOawNOr2C2xri2YTYjuzORAyNvyTdZl2jyn7CHM7OgNRMrOoNZ7T8gYUjUgpBqGYVGsCqmHe7y9ZtRK8YENsn3cm6A0Tb5HYrmtunNB8gqc3zVmawVydtldPAVfPvmDOzA5A8B7gsYyrgYDmjNnJCzR683zf5tvHR87Xp8pc3I9e793j/wNQSwMEFAACAAgAu1VpRiXfYoO9BAAAyxYAACcAAAB1bml2ZXJzYWwvZmxhc2hfcHVibGlzaGluZ19zZXR0aW5ncy54bWzNWN1uGjkUvucprFn1siFJk2waAREhg4LKX2GybbRaITNjGG889tT2QOnVPk0fbJ9kj3EgEAjxbEUU5YLgOec7P/b5/DGly+8JQxMiFRW87B0dHHqI8FBElI/L3m1Qf3/uIaUxjzATnJQ9Ljx0WSmU0mzIqIr7RGswVQhguLpIddmLtU4visXpdHpAVSrNU8EyDfjqIBRJMZVEEa6JLKYMz+BDz1KivEqhgFDJLrVElDGCaAQpcGqyw6zOsIq9ojUb4vB+LEXGo5pgQiI5Hpa9386r5m9hY6GuaUK4KU5VYNEs6wscRdTkg1mf/iAoJnQcQ+JHhycemtJIx2Xvw+GxwQH74ibOHN1WgQ1OTUA5XD8ESIjGEdbYfrURJRkRCX0lqqJlRgB0bW3FUpPverlgl6IZxwkNA3iCTK/K3nUw6Pl1v+e3a/7gtte0qTp7BI2g6Tv59JuNa3/Q7gR+f3ATtJq5nQL/a5DDKW9mzvDdnt/324HfG1w1Ojk93JN69PFb1UYzp88X/6rfCPJGaldbeV26N522m0+t0+pW23e5Uru56/q9ZqP9aRB0Os2g0X30mp/7lRNeKq4PSwmGSmRybSQWbNGNhRZPJkMRDWzFsByTQNQpzPAIM0U89HdKxp8zzKiembkGUrsnJK2qlIS6Z2a27Jk59B7hLCCkBsFWGOF0yQgfT9aqL9rwK5VtT7QElJdiPmuK8atnf3q2zP747Hx3+tvSLGGtcRgD8ekFb62uLKxGgq9RlvmOhoJFy4JIMiRRGydkhc/795TXwfLIQyM4RAxKrUqKmYeohtLDpbPKhkpTPb9B6quWCLDgpiKo1d9oRRhjCfWp1fWHrhvODit/toUm6i/bCLv0nKnPI3Qt8RRuMhfzLuEuZjewScxsFJFOSUiscliiKmMuxr3FwLkYt7C8JxIFQjAn++5iJFCDj4RT7gmmTnl/IUNFNXExvaJOoTuZZpQ7Ic6PjlOWImMRmokMMXpPkBYIOpIl8F9M0KqCQCMpkvkqqByNFKNwrCeUTEl06RLoDkIkGXiaMWZE2wjfMvoDDclISMAleAIHGNapsvgHuYBTrNQjKF7k+M7ew432tf/1nSkQRxMMmiYfOLAKSVK9D3wMtXMBIRgT0M0VCOhMiDMYFbM/EY3mZi5lOseO8WS+6WYj56Cw3RTysZjwIAT+ozwjroAh5khwNkM4hJFV5ghNqMgUrNjDYqHV/0rQuiLK56mOgaYhmIzcSOfw6PjDyenZ7+cfLw6K//7z8/1Opwfd0GXYRLPCobZToTp7PlHDL/g9ozrdvJ5ozxecnlWgzn5509yhRp09twg/Z9+nytTZcUOfvuC5Q6W+4LlDq2741oVMDFFFGydh+0+dB5W1qURKRaOQtgumua57i3qp71d7tRsEe3TbDPoXbtckgoaFMZDKyPxUd7qFbwPYDt8J3nTdSYb0/D+cAGEDnZjTLWy741TwJ0eZZmRDd0UyOKUAd/7YCgy49RlNQDJFr0bnv0Kuz43UPnl5b3z1KszxSz+1LO3siTkIlmEMh2hvB+/NM/M+2/uWOma/LV/urL3NWb4hWX9lap4klNME+mgE6PI9a+X05LBU3P6oUAC09RfQlcJ/UEsDBBQAAgAIALtVaUZISKwfsQIAAFEKAAAhAAAAdW5pdmVyc2FsL2ZsYXNoX3NraW5fc2V0dGluZ3MueG1slVbbbtswDH3fVwTZe9xd0wFqgDTNgALdWqxF32WbsYXIkiHJ6fL307WWEzv2QhSIyHNIihelSO4JW32YzVDGKRfPoBRhhTSaoJuR/GaeNkpxtsg4U8DUgnFRYTpfffxpPyixyDEWP4CYytnhDNowS/uZQvExvi2NDBEyXtWYHR94wRcpzvaF4A3LR1MrjzUIStheI69+LDfbwQCUSHWvoOrktL02Mo1SC5ASTErft0ZGWRSnQEOkK/uZyGlDXb79Ce1AJFGWtv5kZIhW4wK6Rb5eGxnGM+2925WlkcsEBX+Vhn75bGQQSvERRNf53VcjgwxeN/X/zEgteGEK2uVcbuI7h3Kc6/UzWV0ZGSWYC5lAo13w5bF3vYtA/mu898isq+D0ydT15EEwTU8prJRoACXh5Gyy5G+PjdL7AasdplIDYlULetJJP+FGBjddXYv7A2+E5bEvr2khr5w2FWxcwpG7rr7Fbza39q2Inb7rogwFHLwySrFVtsjfuq5nyEjZIp8pyeGR0eMZ/NTiOKHHt9h383L5tRUY1sfcW8MpWE2kB7O5MgrtFQFT8RxW0qTzQiowbUOJ1bmUkrOcEMMHUmBFOPtlcOnRXkai5MTgR61/sJAiikLfvNkc9Ssd98uex8fR/Si0d3PnmdJv+M0cK4WzstI/SnI+8zy9JNrNPOlnmFdSw0Hcsx2fyKmw2IN44ZxOjcK4gqlY7hZrAI2SqAAo6a8w8j76Ss+aKgWx1R0jEEamq3O4khQl1X/qlcAb5MHoGzZgdVRVan8ME/oOjzR+AACLrAwT6w7OUjVUEQoHCHsfKeyVh+6GpJ7QoWFbqwfYqXjcvOZkHqMVasfRvxLtnMR+uoYewqtOq5/hLOMjr3Aq7cU6Sz/2JoeXzIxeDHIKP0wd19p+XkKtNP9K/gNQSwMEFAACAAgAu1VpRkFYdiORBAAA3BUAACYAAAB1bml2ZXJzYWwvaHRtbF9wdWJsaXNoaW5nX3NldHRpbmdzLnhtbM1Y3XLiNhS+5yk07uzlQpJN0iwDZAhxBmb5KzjdzXQ6jLAFViNLriTDsld9mj5Yn6RHKBAIhMjtJu3kgnB8vu/8WOf4w5XLrwlDMyIVFbzqHRePPER4KCLKp1XvNrh5f+EhpTGPMBOcVD0uPHRZK1TSbMyoiodEa3BVCGi4Kqe66sVap+VSaT6fF6lKpbkqWKaBXxVDkZRSSRThmshSyvACPvQiJcqrFQoIVaypI6KMEUQjSIFTkx1mTZ0wr2S9xji8n0qR8aghmJBITsdV74eLuvlb+Vima5oQbmpTNTAasy7jKKImHcyG9BtBMaHTGPI+Pjr10JxGOq56H45ODA/4l3Z5luy2CGx4GgKq4fohQEI0jrDG9quNKMmESGgrUTUtMwKkW7YNT02+6rXBmqIFxwkNA7iCTKuq3nUwGvg3/sDvNvzR7aBtU3VGBK2g7Tthhu3WtT/q9gJ/OGoGnXZuUOB/CXKA8mbmTN8f+EO/G/iD0VWrlxPhntQjxu/UW+2cmM/+1bAV5I3UrXfyQvrNXtcN0+h1+vXuXa7Umnd9f9BudT+Ngl6vHbT6j6jlud844ZXS9rBUYKhEJrdGYrUs+rHQ4slkKKJhWTEspyQQNxRmeIKZIh76LSXTnzLMqF6YuYaddk9IWlcpCfXAzGzVM3PoPdJZQkgNgm1shLP1Rvh4ulV9yYbfqGx/ohXYeCnmi7aYvnn2Z+fr7E/OLw6nvy/NCtYahzEsPr3aW5uWlddE8K2VZb6jsWDRuqAJnBIGtdQlxcxDVENt4fqqNh3QN5TB+THY4+KE653iwhhLyFht2h/6aLZwWPulKzRRv9rSrOk5V59H6FriOTyaXNz7hLu4NaHtzLSeSKckJFY5PFGdMRfnwWqEXJw7WN4TiQIhmJN/f3XIUYtPhFPuCaZOeX8mY0U1cXG9ok6he5lmlDsxLo+OU5YiYxFaiAwxek+QFgg6kiXwX0zQpiZAEymSpZVhpZFiNCJoRsmcRJcuge4gRJIB0gwmI9pG+D2j39CYTIQEXoJncIDBTpXlL+YiTrFSj6R4leM7+2Rtda/9L+9MgTiaYVAp+chhT5Ak1a/Bj6F2LiAEYwK6uUEBnQlxBqNi7k9Eo6WbS5nOsWM8W950cyOXpHC7KeRjOeFCCPuL8oy4EoaYI8HZAuEQRlaZIzSjIlNgsYfFUqt/lKCFIsqXqU5BR0MwGbktnaPjkw+nZ+c/XnwsF0t//fHn+4OgByXQZ9hEs1KgcVBzOiOf6NsXcM/oSDfUEzX5AuhZTemMy5vmAX3pjNwj5ZyxT7WmM3BHcb6APKA7X0AeUJ872BshE7Ooop2TsP/Hy4Nu2lUilZLRLfsl0FKpvY0CGvr1QaOJoOu37WBYdnvwIWhBGMOamJif007P1dsAGuw70Zs+OgmLgf+zEyHcEqdd6Ba223Mq+JOj8DJCoL8hApxSgKf41EoGeI4zmoAIit5sQf+bdfnckLzmpn21DfQmu+DwzyG7Kb7XLiBYhjEci1c7Sv/99vyuDfs/9cB+W78k2Xorsn7TsP3qsQD27TeytcLfUEsDBBQAAgAIALtVaUaSRrCZqQEAAEMGAAAfAAAAdW5pdmVyc2FsL2h0bWxfc2tpbl9zZXR0aW5ncy5qc42UTU/DMAyG7/sVVbiiaXwOuE0wJCQOSOyGOGSd11VL4ypJC2Paf6fOvpo0YcSXxHnyOnYUr3tJM1jKkodkbed2/eaurQ/IZ1QF565fRPwF+ZkW+QwmeQEil8A8pN4fPbg3RyIkzKQVna7eSVa39BjSzpwL3cbLgIQK+HTocB0AvwK+79DhHye1XVrblFp1nlbGoOynKA1I05eoCm4ZdvZsRztDD8Ya1Al0zlNwRId2xMij4s2QrM2lWJRcrl4xw/6Up8tMYSVnsfiLVQmqefHlFhjcDx/HjpzItXkxUPiBx3dkcbJUoDXs4t6OyYKw4FMQLd2BHX+gjnA3IY+uc52bPT26IGvTJc+gU6W7EZmLyUarU80hWZcz8G22xNUlmUMIvgLVkXq6JnNALKvyHw9YKsyoIh20W/MDKpDPcpntQg/IghxdlmRj1Tsmaq//xJwvhN4XWoR+XxFrHaF/7/nMQdCJq724r6G40Zblg/FuFe1Czm2M30ho/ZEwbgxPF0XTH5rmSDUH3cxBvcg5kqPgaglqgijsvkQDdoKVsQ06+fSzOXGf3uYXUEsDBBQAAgAIALtVaUYa2uo7qgAAAB8BAAAaAAAAdW5pdmVyc2FsL2kxOG5fcHJlc2V0cy54bWydjzEPwiAQhXd+BbldsFvTAN1M3Bx0NhVRSejRcNT684XUGGeHS+5d3vdeTvWvMfCnS+QjamjEFrhDG68e7xpOx92mBU55wOsQIjoNGIH3hinftHhIjlwmXiKQNDxynjopl2URnqZUEiiGOZdgEjaOsswYUVZSTisKK9v5v+jPDQxjnKvL7EPeoyl7UauFU7IaKnN2KDzeIshqUPLrrsrOlEtFEUr+PGbYG1BLAwQUAAIACAC7VWlG9YvaeWYAAABoAAAAHAAAAHVuaXZlcnNhbC9sb2NhbF9zZXR0aW5ncy54bWyzsa/IzVEoSy0qzszPs1Uy1DNQUkjNS85PycxLt1UKDXHTtVBSKC5JzEtJzMnPS7VVystXUrC347LJyU9OzAlOLSkBKixWKMhJrEwtCknNBTJKUv0Sc4EqnZx9E0sy9JITlfTtuABQSwMEFAACAAgAMwOBRM6CCTfsAgAAiAgAABQAAAB1bml2ZXJzYWwvcGxheWVyLnhtbK1VTW/bMAw9p8D+g6F7raRd1zSQW3QFih3WoUDWbbdAtRlbi215klw3/fWj/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5UBCUn9/aFpkvSBWw7bgyT1cXPh7g2y33jVT7G4RhF9UKuq1obiWaW4JaDreNvu4oSHPbLXCTK2hKNWNPIgD5hSvFbVtcGpUDoyNjjaVDMKPVlWuROkFYZJL47B+0sX4jaX7q15QpAf9DmE9I1NZEpAE83wr0MZBgTQ1gsa3NNVns2phdTjp/THp9PTBVOdai4EUcw1UIOIYBN5x2dnoICoprdPFzNcL2Dg6CIxFGMT5mkmF8epAm4Wo3ydA7OAiOpb+bgLbmtox0XMdRM7UdxOjEOmF+ro1MxEvZnoM9Y1ZlH742cs3RdSbag/P5H6M4iNEM5pZMrC771ttXzeG9nVOjO59NVlkG3YrzACbPKq9mFvJs5BPAluexuenn1OzDHnSU89R0THN9x36XxVq8gFOIwP7pFqe2JhHYnvHIh+VpjwH1xO0yCF+apiIyWktSqXlIOYa1eRJQVJhqVj6i6qGSeRqMtHGz7uegY9xV1wq4E8MWM12cYPPJzCPv8aW+y8XZRXeV88VFgy3zuq8CV7m8YVXXCXedQet+bS/C6pnH199QSwMEFAACAAgAu1VpRpgJyTKOCgAAFFoAACkAAAB1bml2ZXJzYWwvc2tpbl9jdXN0b21pemF0aW9uX3NldHRpbmdzLnhtbO1c627juhH+f56CcHCAFiji+63wqtCFTox1bB9Lm+xpURiMzcRCZMmVaO/mwD/6NH2wPkmHlBRLiqxI2XR7spWFBBE535AcDmdIfusdeA+mre485mzM3wgzHVunjJn2vSf9hNBg6ViOO3OpR5koiBchm2zoh4rnWMStII8Re0Xc1YfKHbE8WvHlQwQyoeJ2x5hjny8dm1GbnduOuyFWBe2JtQM9ag2eSvVlnLOn7hNqKD5ZsDuypMm2hm25L9deRMVaagx7DUVOxSydzZbYj2Pn3jm/JcuHe9fZ2as8fVw/bqlrmfbDsZmO3DshbJkeGzG6SemcNsTasJEDtYWp8+ixb325rXT62UCL3FIr3l5L408eWLLBDGMkkHvTM1kE2e306v16KnJL7mma5Zu1dqejnIDY0EYKpt+qD5v9DAyjX9nREI12vX1C2iKP1E1rAmtaWzkxEme726Y6kTzsDdvpGNe551ZOg3VrHbk9zIZZDlnBmj92rzHsDtVsDB8cb+5o6k6/oaY3FDdYzHMG1UhAETGnmgw6vqIb0145X0b2nRMAw3ij8lpPqiHfsVCvK/e0Hry1lFYDdVu4gXtIw20V6vpNrd9UoU5r1NVBNaHC1+vSJQSZdK2Daqz2OWBke9RlI3tFv0rNuHS0Kj6CCxfMD3Ke1Gnx5xC2ehCmaqFWvd1t40NDbjabHaS2tbpWO3S7/a5cR7jWateaB6XXaDaaqN5u1/udQ73baDfhbdjvgJYW7ndQq9tqNbRDAzcAjWRZ0Rrqodvs1+sytIZ7ffUwHCrdWg3V6/VmSzu0O82hUkMg3QQdcrPHDdjUmkqzc5AVud5roqE6VIatA9ZwR22jXgN3arVDS1GatdrRuMfRRc11LM09nNCcLyhMnYLU2qO3xZ1rsNy5LggbdANezmiQ5xT1irD1+ZL4vgtSPG2GQk/5MVb6tBi4CknnmXJQFX/HVkk06ebMmtJZTSTMYAR5kCKAS2e+b+XARRMnwETKzAsL2vJzZhboROrM081j7oSGRNbMkk5JntKZnzbzw8JkJp35eTMXMpI+pTM//BXAHZt82SInEqh05qfOLGgyg0pnfu7MxiRSKJhFJM+XQSIlgDVE9swUf5ZEpTM/fWaiklkUrCfyZyYoJY2C6UQCzYUL8yj0UGTQXKCnRAoWFyk0CxWaLc2JgtdkLBlsoBWY3GhwCYqEypmyUKdXM3ny62I8vZgulNFFRVL9VYn4svxDo9P7Wm93/jioBricmvQreTyO60JCWbuWT9fEmE/HC1CIx4sJ/mxUJP67MHT6yRiPJrgiBX8UVjCb4+uKxH/ngX6az/HEWOjjkYYXI30xmRrCLmNsYK0i/ers0JrsKWIO2pv0C2JriiA8my5FnmWuRAUP2aa9ozna0+byzWhysTCm07G+wBMtLKlI2F4hzSVfwB2KK5rLOp6DDpdAxnwdfCHmX2hAsmUVVnI5urgcw4/BO3Jp3q8t+GGv6M0MT2D+qJ0DeIV1Xb7AC2X6GWYOPG5aEDT9CI72sSDoV6yDZ2A9B2wiX48uZGM0nXDnmmPdmI/UJ89aEhs5tvWIyHIJOATZY286Ow9KuLPRle9jXuGGdPzLJ3DrkTxOcWFfJzJt4cz35p5CL9xVrpmCZaVijc/VL59Gf10M5dEYawuYPG16szDEquftEVgetsMQsSyHDwOaJqs9sZcU3dIl2YGLPYLYylwJsS2BwfPO/GNn/oYIC5bWz8GqnGj488/n39y7kTGGsHJDXDvfEktoi0WG50PewFYSug75fMteGkvEHudv1ZE3GN1M1vWTQ8szR98+rkQXXjEoHfwezyExQjhQTKcQCF+Bx0AM3BDTKgQcTYbQnDgGw+7dRfxwUkjBZBromDjoG9Rcw1zEOnINc1RMxQ1W9JHBrU5v+YY0B1jMnu8H6b7Djw0WhbPZk//c0jsHYoRFyR5mFspNz3eo89e1V9RRwkjM42U0tAeKJtCte3HDiqBjlrnhO/N8aj9d4dCafjiOmeTG2VkrEfss80GEZJiq3ca3zNafNr/dO9fZiFKLeOFi85PCX76xI/4Q5367s0ibOfTqWJ6rlwtVnqiY7xb5Urfy48DNec/Ghr4YywrXAP6+IWy5hoR0x/fw+XX5uz0ND2XQF5hXp8Rdrv/9z3/lV5Poj1+KgtI/F9UDq5jHMfyk728Th1Hv7zn0GLISh4qXnMBgsxxC8++dhTcEtpQNQ1Yvr8BhdOEfzs5d5tp8RJVcyfOPEEbEVq4iXRH3AcKQ4ThWUUVi+NxBWOE+HM8QO2aZNi0I/+a4zgdvjGYLWdPE4QoWimUuH/z0uEIEBfcoyIJTVgF96qU8gUCVUElXJiuuU6SKMCbAuvTfj6tyn5o5ngqOJ1Y4ETs7FjsA28x1rBm/Onh+VwYC/Kbj1qISc/mZKXyLSnhr50swd5IgqAbVaFFSdAZ9mPFdZaAyXpaUnlM4Y60iokFBUu7asSBCqv5oIuLx8iRKVRVxsxbt91PZs47Dhj+oivT8WJiUn9Cv7Jl8pDApr/O0MYUTxjNQsiaKDG87FOJGy/PMHMhQm0BhaN/wLS7DezDmt15epEtBQVxy46yoJLKfYW5osJh5WbTD1RM9HthPefyKY24f9eA8lag4Om8123sHzGQWPe3aYhywAKOzL97T/D+QSVsA/u1s0hh+KWKPW/qhAmcNslxv+D15BQU6PlS4OY+0ThpuG0YzHswKITcimItYXghn8xAeQfiUcybE8Vd6NmhQfWamQTVrggaB2tPzZ+82t9TF4AImDX0zXhaVXoe3HNdiYxaHnaiM4tkaVNtw2AgxkYKYV4ltTbhU/Jdo/WZnMdOiexqGqUhBxDTZox94sDSyPVtmY3rHor4dlBReAkGcOzpiVDpecRImzjapOL+mWMph5NYTo08JVWHeOcaqlEwUhmju7NHo7LDErFdTmgLZU9YfVKMZFgJUCmeVSWRd+AoXOiMuHGMW+g5OM4uZuKpfhJA3I7pyE1ZvQ3QprXY/m5NIIbr6SqvRanwHoqvW76q4W5jowj3+vIbo6mD+FCe6auLzvYkuuc6fYkRXT+ZPQaJr2OVPbqKryfnsRlGiy+f/ixJdL1ovneh6eaJTiC6txp+iRNfLs1QSXSXRlaR0plfyaBK9Z6tIuuO6j38SmsmOrcF51sRDK9MTRwTRrH8ZmLgK47tCfkG4cjbEtM9Lmu1702z+ZQi/m7+ZzjVuQ34ZQgQn8MVxVzGn2Ra7URxN1Cm4pmpE9BtcTajb5FTVElyHLllJCZaUYEkJlpRgSQmWlGBJCZaUYEkJ/lcoQXCTN9m4Ez/tbRx+S31espElG/nu2cjMK+DXk5GRW+xcbGRE/h3TkZE+/b/ykYxuSzqypCPfIx0Z+lTJR0ZZx1jgfImOzFhyefjI7H8a87slJJ++m/deSceu+BQkHdtd/pSkY0k6lqTjeyUdfypZx5J1LFnHknUsWceSdXynPOH/gNIrCbgfnoAr2bOSPSvZs5I9K9mzkj37/t/lK0qflV/mK7/M98bs2ekF8EOTZy8jnnNnzzG/V+osmPhi3FkA+qG+yxdZ2D/GV/kKUGcR0e/AnSXLAAr6Tv7Hz/8BUEsDBBQAAgAIALxVaUaKmlIXtiUAAIUyAAAXAAAAdW5pdmVyc2FsL3VuaXZlcnNhbC5wbmfte2lUU9fbb7RaxblYVERA64AyKihhRrStZVaZZ/lDiAwBwhTCFESLbWVQEQIECGiBQpiRAEkgKpUAIYQKYTCESMMckgAhhEBC3lBp17vW/XLf++Gude/qh6ycs5+9n+H3/Pbezz45+fm23a2D+07uAwAABy1/+PYuAPAFDgDY6bb3S1nL41eWAtnXjsi7t24AavpOzcludoEtbC0AgPrM/WLf3bJ7ufAf3CIBAOXHW58dmVNLIABA96TltxaOsd4chseTkDm3PYsJZQnJCclvxlI9Y6e+1CGMPEvuOfHTkZ2d+/P2Kg5+dcUi9w407Y7Jo12v7hd4fvsN6tMD/8xd3yvfLDjxTbd/xEUJbFWvvXG6mmsUAzNlC99kVkabOVZzBbUwWiUs5Jjgoar4Hr+Nl8jrgRE3vGQ+tSDV8UnSDSZTPHvLPO55EBAFfBgat69ZJvJ8OeyDSOR3qG4uqjPbFaOYsaz0uS6ZIFxOPmbgp3iFqIFeYyU5WYO2ZY1j+z5c44Mt4c/jz4JzwV/ILj/Jy+FgF4czieJl8oCvp34tRNWbLBnxAbxJPD07XuJpvCmiIpKM0sjTTZyO4FbVjf2AlsMZh3CiSTO1a1NsH+l6lMk4t0DtUS1huYcWfFTZJytkwIweTdeymUmANDLyhCGo+VjPVaJlm0tAx6Fn0SMB+pvadm0ZeKOZ4FYISsU0LqqexCndxYCq+rxb3wnYMDSaTVrwU6UTNhi8cZPYxU89+HFBDcWYKeqjbIwL2+fWxMTIoiPta38+QR33jp2YXzqKXvt9GojgA4GIZTVEhEIymMXMkW7ypOMJS098Cg7RSUwJg+mVd1BJwjeX8mmrYPPeVDTZ0IfeC6NfyfG73JEjCXvOMpD5dwdxOCixkzu6hjcQGHHnC2pBEoln6seFcq8c+PEN1oWZMZ9Re9W1N3tqxh1eeWXy7BHrAy47gFRSYgE8jbUDgOSds4DBG7KznhUQGN+xyecNYf3KQsTOgBSe9sRiQYNd+d5C/JeMRxtG9W22M4dwhu0REWZf/rpAXy8OPIU43shac7RT+KavNWNYNpCyKeq6ZbacsykbsXGiv6+VKB/RGNYplJDMN5cwkjoyMxtK5OIydySTo3KKlXhwavz4Ajrr5wLHF0uPzqldoplTMQi7j3qSCNcy5XIq38iy1w+nl6QVTxezH136oOusZif63Zwxh4Z2Hq10wFOKlQIZVYnCVmoiVx1QZvzgCj3vdi63axGKO5kjyeov2FRwt97d8/okmJB/IbNJ9Sh2AFewOWfH5hpkBkH7CC+nnyW9ujIb4PVq+o5W5xwSBMrLcxnCYw0bMlgm9nNjFkAe9ZQfq717A++Oz2ENbRDGjzYdnm8zUyHBqz8QvakQUs9CLCrvx3oICebfytINNs9gj0wZUFb9Jfwd71vSoPhmDmZBukBfIZuRY5vs/3OAqrzqMp3HKayOx2qRbhaB8ew2D4YgiZpUw7qw8XJIj8p35bV9dIFX+V3oFIJSCyPNdwJIhpb9FHNpweUXBa6Tj17aHYn4z7OslJPeHRENz3zJm3kXqCTRUN2Sf3OOj9oluI21yzoov+rWJNxuRVdTTRdeJAKJFHOm/AkFr39FpJYjpoFFyeiPkD2MR50hHgep59vknijqlNTt9MXxTXYAJy77XqEOmA84Pe01yAOv3+okm/XywejE1aAieBEoAGfjwO/ip6ECgwi9QH5vXZXLQXLDQNjVLxm9tUOmrABcb20qjb+PMlcjyKVsfB16dta5rnoTjgD7uNT1bv6WlBdg4rxswhMQeHomjGeS59D5xOek0frnvmSWliQgwALIL1Bmus2k+ZDJfrtz3Ul2pECIw5A53fHtJbojeQxbqxsy1gz3Uv8dRDChms03EBvQDdxGXzdvzhMo0wlW5nVICT38+hp6nfhM4k0mcF0BAC46K+kWMNPQskvueuFPtJ+DC/2/Kzw1bBmyns63gRXGvjBy2yIe+9tzmSw5zxwHtYxn0ZawG8ITBL1MTR22J9vIDqYtY74c6tUKZmjERJWogQp3LQHK7zu7cWbAebZ6aWDZXRKcf8UAvHktFKcnjfPuaBDbOAyAvfPA04Uif9G1zFJQP2XlWsgYFuo6bZoBG9DNgCpZAOnPj/LmXXhzRjG6JjzRySK/V6lTpuglfsJCn7hTMB5T5T+yHEsv69RhGeUsrdWwWv3HQm4dpMaU+jxmvcZeojYyBPmTcA4fsqFOJfnCOR+IZZjhGvJmD1aLqQQas2/iBY20EDt9Wfx8fQZL94MXaSSatBMQLi0Qf5gCkb8tvDg56evoq5ZpCO+Su7kOxk11fz8YkUMm808CM/OwqRBjue5YuRH4KZCr3W9HBxv75HoUvu6bGLOAHYi2Jk8oPLoVaEupw31t6Hvt7VVGnj6DHNhA1NWkBo/P9YnZ8IPW/VVK36Wrzzo/LVR8DM6HenwwVXJm385hw62av4riE9w5y0UUv1TahhkdeazcCDtvQK4bhTqS5kassrkQkpUKbLRzCmpQg6gQuNW4DEZ0+nplDEBRy3Gg+GWjIX2f5trlhLFmgVHmfNNCHTGiKoAB7lhGqPEGTKgxmWR7GKcWOrJGWGVFIMrxqaVSrN8OQAuib1mZIear2tfN7/p18tdzakcMoRVH07t+jp3ODsxRu2poiQFNwQX2sMKQSWiBj918J+DFVECem53dBQwiByny/1j/Y1CB0HCsvBjVb4QdCXBdtVYh5TB3ddmgLrsjFZFpyKWzLEdpFDUltLP2speuNGHkypejedC1iK3wcyCnPF43JLLiij5AdjMIPpEmg0vPfaP/UwQhxyeK+ytSafUvZvxgndV12Zv0jGwTH5Uw+qAuOZoEg1ANNFkBhk0Z8PEpg2pIJTfEZRWxGRCQN8zBmKgKIWVKTGaeGe+B9oYGCYqFGvJCIlfvtNk3QlirZfjV4bUiZfRwko2wJeyDV0eN8TFA8saMpmzlv/E8C1tQUGqsts8Q+tsbB9Z3dufUYyf9z/q2lnX/bFPWzc8vWx/+uTv2T/k8M34VVM+LcnaAZnmvs3sd5Dqk1TFgTr+GDS38mLgPJ1cgMB1esb/YW/q74c82P1Rbvzh6WqMgQLyAWaklZ+gl4djRaVEu/ZRF3O+G1MaCXh3WoJE/4UpXX1oHkv6cO1q3Qi7tmcvQ1GB7DRRuoRNya7xR4ZBelV1vZIPPg0vLhFStTHq9MWvatZvdyHHtjiWzICj36fv0pUJQBhkD6bralNFEUZZRhIhcQIX4aEXS23vqTGoTn0MbaoOYU9eqWI2yyaHvj19u79J9uUkcNBjFxoUFENJ8NgxY36Wm85hxmc7SfBdcsCtnY7QeABgzv7WHIe6ozfoRJC04IltRvdmTZ9X2yDlc8xZkLk1qDPiPndS3y8pC1iO01DKjd7pitYBsF/4J+6t6mfPowAaVawuDffAbuZC2UBk1B97lczKvAIbMMna9DxJR/N4FCuw1wtbB7ax2O+EJd9LTfN88fX7Xz/4U41rWctOp9L9wgXQEJbI8zwD7RB8D6A2btEJWySpMNmcM6V6k221SPU1JYyhrXQuvJ53vY2H9Slf50Z2BPS2hd9iqcG/J0XPzAqXhK+QaqLbIQLm5YjDYdWMVl5jtF3AKJqbn+l7zRkoURjcJOkEenZw02X5Qe9uDnUVaqDXJ2EKjzFgS7C1wd4SVYSQGq3tka+mrh9qPjYVyZ2CkYPrj4Qjz1eOAcNW9OFiXnK+PN92MkLNRT5Rx63p/2027vRvLH1cnmsYyJbsBY3tSuMpxEsEwU5xxoi0WsrHoziVt7gRwv7A4DgAkO+/aqhvdv4raAQDc/65fVtgWK/x3AZwkFVOlIe3iKR1ZEXh9f4q2rLV6r6xUBrz+ZnYnAND/S/F+mUDjf1vQ3+NCXKdREJsziND2pfSwkIia/Z5lw97xnHnXzY/D7fqmQ7Vnt/p9f6PmbqWPZIMo3VjJZX4v8604PSyR7WFv9yT7buH8HvO1t3+3Hyx1ZMaJppDlJEmazOp1JT/TuJX7/EEHe1tQ7t35pMGFE+kzaMRm9wlzbVl0yU4nMSnch3sO69ubS1Y8TJLEa92uVhX4mqkl0eLEza34e1wVopBqZKuKDS96htfnMdb9TvO61jJ7yW9dU2ruIt22QjvQKR+VjeuVlwF47/IQprY9LvplQVZA6eDUINbPRdb5XvaLu4nW/+9fyBAW0FyAVFPh2PRcOTpp4LG5eILCImWi00pwSBnqb9QrvAWcMEQ8f5SatKo+aCYYdPAAnaIRt5jkbCn47fUHM36vHkrYLmwbuId/sST/ixNvCzfX89Gt2cXrFfaJQfzFiY7A3LZua522FX+7ymA5GW2qnuMIVtdt2RxNAvcsc9ip7bM/gyDHUE2BmE8NUzGJvXyw+nGEKOJvdUQNYLoVma35a9EN7UTn7QAGJZgxV3Xz/a/Z6aUZz479h9b82TFGZiV6t9FK513SCYSL8I9Xt1yQlhiV8zIK1lnNh2q8jUDLxI81iUEEGyPie5SvKLQOkJC3LV/VeHCFmW4qSC8Nfd5vFHzFrqvGCrMcsXZ3+tn1AkCB8fVMrXfzSdmf4aFjHr2LHHcNulBytQTHrSmIzk1HJntE32c3ABKkVp+dhGtUN7fWD0Kw4xd+KxPEePQX7B71LPPMDkR2ZJ4BML0+I2KUSEsvlVcBv+V5NhDqQTEe52OpZbW8T6HBAtOmR9KqyJ3hQ8bML5zLtf6i7t1yzGvHsmsr+mGa2XW5n3DU9JcNRY3w8+HOjFXh41t+ALtZ58fbOWSpVzeLDi0sXLCfeWH9IFPuQaPA9k3Vx6H5+OMNNdows6rPqCk7y+WVb2qzbeW/JSlZKzvQuTWeE3APDM/LcsRpY1uXRH3Hor5HWBiufrAku87EwzvHKRqJ1KG2pMGln1PVFH8+ZHxIGMbuvFt+v43hTHf/NTgv0LToIFGDBfuJFvoZ5iChkbC0J9CCIZRlydH9BzD7WTKqJ643lalgAftHUyF7JiWjrX7wyjW8CVyUOLJrXLxinxIwJNDXYaiIRCWSbR5wo3uK43u2nSaQYSl6djvjdn+KRJS7cHy25jTm15haP0TEjCcwx6gM61VkMv4iiGlFDm73kaX08B67r5L1DjchPmfiY9shSV+QtsBUKGNVhZt19A3RJQ16EaDAeSHh3lMQN9KvNq12VedzGjactP8o3F1f+qiFTpD52cQBRg9Ix5x2GFQTA78bj4G3KN1Rdv7swSoGUlI3NpVeeqj6EcWNPe/1+mWAVw77q+avcMY52+gGH9vHV/5g/RduSUZz2OZL1fhGQThpqmObTJtNWl+Pl6NsOB70ndMQH90C3mLf0M1/TNTu+uh2ggyL0GkNgN1q5+CV1VyZAqMo9c/OPnbi/ko44F/e7rAEGcYODdIJIbExeuowTzPC3xSg35g4z7w6d4pYgQ+juGczoKLF7RnoCsEbh3NxCd1NnJmshrbmO40gPGt5YnvWLH48tk9HxCXTk8zm9N+VGWuj27dVeovaxtwu41esIbz5Mkf6arnR38Zc6EkOwufBMTd/M4BZN/23IS4iyxKQwRNrwpg+s4MRk1VtINSnaO+GkaZY2zBAo1W5jgkh598EJILpV4xg/YUS/yxjbVWXzzhk1Lpdf0LHOSydyU4uOmK4YcbthYi/Xwxp5bYkeG7Pt3bust37DefQtdec0D+Gu89TZqogWqz/3gErKQt1j+PdPP/tNP73RiUw49xAgfFkmfx9MNmFtL0ADAxieS1mW9vNiWYPOWbgnfEYN4Hth3nUEJO+Baz9tjJbSPAzG+t5iHNK9A3hmepmuZzANlMhdS8lKEYYJOu3HXphTQAwBpeOMqBRd3Li/CruDOm8XatxL8IEEBnsDDJpexYO0BaW6QbDthWH2uodz7nKCAGiuBfzWBSCdvXfirAMQwPfFUcnGeN/FegPnEtjvi/tBtJCEmU5XdvO6cd8rxQlUir5dWgoSmgbEbiMVbKeej61qwd/gChDov3vblanC3/E3mwPi+tNL41onqqybifiq9jcroLLhaCAxDANAHXVzR1NW9omw+vsI4b7y/BfNstWiTPm+19MTTdMQyauVuPk6hsDwyL6ACYboZE55Rnbc6i8FuK7jOMVBIyUnFnBMQm2p01XjNvwP5ymiI/2NR5sPDaJCoqxXD2j9Wmes21hJds6A/lWKwdYarXXtthYttQPS6YhlHh9TmspCD4MKBBEkab42zniD2IX8xeRgLgu6s7zR8poMKbMRpfNiM1sb8PRG1Tau/jCKwCw6X/o5z8ONyVhGNuLCly9JOLYp0PPwmNrjvU9mvZc9ZyIj1Fc8rpdfumz3zMVns+N94fjrZ4Ev5vBWmdRvdxCm3aW717V93gw0IOxc/hMxj6Xx55FBdZZzQzX+XbHneHuuRiFtafG3/qo8Z3+UYWBAN3drW7bhJtMZrwXVlQqGFhce2Ba/QYfIr3IYjppxJC2czFutUg/NhthuXjyhhfjAMb9wdFkcPWbOSIvHTso2EZHnF2MTHaRX3+BS/88SlZM/d+/iM7/q7xASxbAQKq5VJxtIl1tJkr876N7YmTF3KwlEsfbdnjNai1+vqL8r+INZSGc6HiMAhfBp7tPJFZi73h9vz2Haj4EoZ5ufLDWMZ3js6z2h62r7YKpWwgb/l4TnKpbG+PEa0tOn2ynIphbRYkLq1NWE46fyllcG4ukQszEE4eJhpr86iW+K9Ki3FjrPSshyFUlWOWal1dAQXg+dOCDZ4dGXUASeWjG/THI63hUo9gGqI0QA07TXemO7DtsoaykmafMfUO+Q/pncy3RKeGUWQFscqtu5592mdClki6juL2NKeFFLi1VT3OPFPaYyJ92UCwvKpdX0bgc4FpW/cntra7TGULQqKnzdLPWbICXLmFIiwXCO7iFFg0vByc2VIWAc1z4lKQfYM1Di/iLnzlCop240Oz0bkz3gNqiU3/vit+ToJ3MExdI3CtVZbq8fVlOcr/MEQ/gWHEBBe5J6vzcH2dAIBUWLj1b5ORqT9Nt0M6baRln1fWGtRKimK99aJRt8Fusbit9wXINrLCJ7TUg9+vbNR/IhLdX49/50gzQmhoPrlWXtD5qdXd1yEtqPcSKA8e+A+3uD7L1HorwIp2ccXFio+Y6BXa0OuhGZQAb8/fGSHJJmdI84XyxCmA01PAd7EAc+RMwBpxfD7pKPRrk4Pa9OxSjW/XuP2U+X5Ku5AZI9BK1j9eIKEGtNX5awg7ZAMLXhixaXRV/5GXhh5fx+duUSnD6yea+htyTVs9W7Snbn6ouI5MUnZFs7Q6/ojC2nUGVaChBfSyDGVzt+6xnZXg3wzEVbEo63VaVlsU50Xzt7pwPWz+mXNeu2qcI7Lqbsa+tiSu6d5rl3awS1Pw3aa3u2xpY33uyi7EvoeJR86P2k95ngNkzfsFgmYW+1wryjQSomWL5UIk77KhNo4qifgbK/UtmWtZcDab37IBWaUNBCAzCOhHnkIdIR88olt+IuMFpkep6Km/XIdqYzvDY+XyvGwmVPUaZbK/qFr8jzuXboCGdZvbi5ApbXxtqVc7s+yOwhCJm6y68Xh2aGplP2E5Xg7rFymB1sUIUVVI48oixD9eOiDf+LLOqaN/uxNXQet3qRvNycY+xvzNa5ECxVt7eGrntEV/8tg/XesaRATfoZL62je1VfhLsyn1q4t2ZwKhDVSZ9ALuxCl++4tYV9OAyYFY1aEOrdFYFXuOzizAPudroctYoj1SGTwpSY0KUv/Avw6AP9CTohjb9GjBSA7tdM3WhSltDAs4+Uugbza/UBA64tNTwWJV4rX9UvFIIOXoISYxGcfelyeX47bVrqcr5hOt2cOrE3C7IGYLibByqaxUi9Di6sxd+Dw3Oo6wEcpSDCXecd0/sG58P3Z7xDKd3n0b24apWqOe75J4+gx511Rh0tg6r3Bm8Dhpbmomfl2c96tsng2rAyzdKMUovcTqLXH40lu/6FofDTOnnlOifSVQco3G2qy88ZteHR31u55Mv+Ds/CdrN2MUMmqLwryxciA0oOBl2oF/BWaO4L0imx3uoJCUmulwXnYZOckO+tgGPtPTWO7kxbLcPN3grzLzmXucuGUE/uVrAFM9pXFS7H+BNq8yHqy04g3BpSiyTTvcvGSDZZVZ0d0NOdZPbTNAlOxABYuHNsPtHS/CCLHybC5e1b/rvXND9KcNCN5MlDNd4MVTaGR0Y6UgEUaaJB94rRB2tGnhu7IwFKUYh+Y7NHtuJrpH3JjkPO97gYvHndXSc7H6rguqFHCAppPFz6/InFInuccgd+k0HSt2QV3oz3hqx6z2FBzDHphw7u00GGdtbJ776Uce+QrlUOZTc40BlLYXQAXlUeN6iG/MPL+zIkBCml5lf027ukT3TeLntAC46MKppPAB+jeq4PgyL4rcUgIdA2FPR8f+cvHbUv/NzvzkQhLuKfX6h/4JrGShmAV3pe2eHQVPBLS2wG32dZkKyfoVpUKGnplt4/gMo3erpQiw8LIW3HN85v7q9PzOGRyrppRHdgoX4N/Mx/wfn384eHmYaeAdMLK98gSM2cUYUtpaA0vqI5+JBB3uvwssapdrlWGX8X3hezSnGDIK2mAJ4WL/Lq1S7cavQOpF2flY9+q+j45t7VUZuSYuf3v51ln5CylQ1V7S+FD3cZGKmapZwUdbjuiImhWuTeqmUe4uS8ccRmbFP0oul65/ZlzhjzIRHWFW9mHeWrmVKDUy54C0DH9c+DrevTr5wvUSr2Hq2YpMpgmy1u4vmXYg40VBze1M3XDtctLxjaMGVmPE/fHLzr+Bfwb+CfwX/Cv4V/Cv4V/D/gYAXy0oH6te2rZ7cEi1mqG4uPkbxkoR42W1/yv9Aa0R4v2QaSGwVlSPWyykzZsJWCloqQjP3uyGrHIYg2D4A4I2RmIQQk6atfdY/XAWOuei0rXxwKhINIyTDc/peagOM5gTsk8ip5ocpXDVzUTeFKhVTmcHwrN4hZQBgVqNkTn65xzaJM5wEKQfk3hZbE1esB+Cev/iI3/sQ9s02cowHxy2AFfHYCOEdM+VcSMcVFdO4qxziyp9PdOw2BphkHSJBJJ4xN1eOscO3Aw9DKzUMlivmz6BvTx8d1UToUxP9VfKGQxQBb6bIhmQ9qoke5UvkRV8YtvA8HfXUALUq37b4bv8Ax+T3cQvhczMtg6mMXzITF/xQew6r2DxOl4/Q5TZI8UwJVyOPtPUeVuOXWU3rXbfMGrZeNooEievOUBuZrC9U1954lF2Cm+p6pQsFtQhJJUJl6+GLl4C8iPJuJqw2FsdnRGv85WCG/bf8w/eR9hf17DbfUKehaQ5SCADAfWx3ptlz+Ien3/80ehWpOVPUCGEMj1vAsLpCmi06eUG95Jsd5yaikJev7DeaU7lpc8P+3YDBIZJopdw8sckHY/z2cq2XuytpWKu2Q/OnoTV40aKbqrN/UR6sSGfmmp5SUk00XdjWWvs6pS+j2mFkas3kVpfWKHZUd0cyefDKyvtol4oividHu/DPHk8L2J5AW8wizjp3BHTKQrjSYE96mju8wFKVrjl1Vd07oVi+muiNOWB9z7M9VC4TbtN1agNMYLtHg2ulrUMQpnC6vS9xNyka+RV4JCTfoRtLydkP8CwKRS5mLNNqR/VvDRfH/3JKbZbrO3wZ6pBsa9B9vpd2gxQ42eSW2n1HgG7LaEziJchOAsuuOWRFrYfBhsO47FGD8svGNXZzOHu2bog+5dJnnZHeu2OGh0ZeKg3vFnvtxcWPnLc5N/traai+pvqk9/A3Xb59CheEcrjA1sI27Ix7s67SzNcBJNoljlIUQipEIPhrS6xmS+lUCz5X6zigRdNLx007+CAusMR8+sLLFK5KjNxReordJD679YBzl2lmgks0odsBxy+5ub71SoewgWbKzKbsOeIH81Ip2Jyr8R1OvF3PkUBrojWC5XBoUS9Yn7y+jCSKsUsx1zy0AeGGEa/KapCayKYvGV2U9wH0ticeh3HEJSXi0uTKCin76PDJnJy8+s65Q9DjFjD64q5Xr9+Vvgfy5R4IX6ufm36+eCJs7WoqLS1Lgp6BH6xEdFZsypXQPuSfdqfqbWKHDcgfY0bXW4eq/UcS9+JYS54RvTMj3quZfg+5RAmdqCygQrCegE8RUQTy8of8h6H+SmB60lEL2GE5lcD6woNP2Cl27yxTumZxcGjuow8JxbdV1R2luyjz5lyhCbXOhMpG5XxI0xtPrkwJXAfH/kgtRWl7mJNw2ahx1ON8ZRc9txhlIk1nx8orVcms20MurJ1fiAFpkui0kFbAG5DB1UkJhSmm0FotJ8e+idB26ED6ZFdCOyMzoCqvbFBQvsnM9WtJ4iVV6ZKTFOqGNwD1V0OUhs/Qs5OaEochHn285QT4d164AWLfRoAuE5qf6Nl8GPtV1IPqAJLTZKZfxlSXatuuvsqT5Zv9NJZBouHV2bLzwLukR4zRiB3JG2ExRXWYnlPwqhlDdJehdWrmjJKi98ypCgj/oqHOL4PHiWvvgaTMrZ/re0bCjpcfwDVB3IbnkRw72irYNWispismnf/bKWCMy/0MI/Mqrl9K6M4YbpUpfQ99L+6NcyNLff7wxypdE8Sk+qchVoQK9Id+ilqqyO84KfWzfV4u+npV7x1Gtr36TzS43W5iV53jj21TJt8b3rJML9GfuVRx8924YUqoulbvnAvdhx7PwGaHeCQaPCW5JTNBZhuxEz8eL9u4p2RxfCQoxvO9rQWQFJEhWIIaZo4AZ7U7Qn5kdPGhI9oB5N0AbjPSOy5wHZHoQgY4v33d5xJgASy57DRRN/0M+n202fPD0w7R3LsWoqeHp6lfRWn8FpDYOF5hElCAwmp9MHXGBbu6cWccRma0e1O47zRqCRGCRNIfISauD0ehCjCFKPDyLZi4A5/5V1Scft50jgzVNNzvMfBAboNuaGHkoEmO04NabZ+aY2OQ6iK8wa1+ye9qZlBB7nVvUdWQpAyioTDNN1jVuYYerbvp1ayTs4uh1r6cXRuSJHBBRPMHzCUDKCFRKglbajTfaAwb/3rvkL8s4sR9OGvRr1HD9tbgv2L0QwCbdW+pnLWodg961Rcpf5dvSh/U7aWZRBTpnTRPsG+hOIEV1EmgBdYpCyA1WKmyyZBtvkoMpUcQc9aTT2c2KoXQEnIkmc/QWfmcx4oWQmnCxH6fEfEYVTLm1E9Rgl5ii0sOJ97nvz2cFG5kGnXNuObPsmKU/ZXIscncGtKUyZ+DFsAdQESI3wG8qKPAD34K+Bl8z3acGN2eidrpWjgzeeoCQyGGhLLmyP8ZhDsJY+K1kJG7GVeqyoLiYaPYk+XTSC6Epbmhqs4kF3EeQpxVowaeo6DIiZgLFsLWmSJU3x4jdxWH8yRoBuME79vck6TuK16ZrJUpme0HMfCHlV2lN1jMfN2txUWqPFAZ7wDALDq/1Zk5rrAXCXxVyS+523FWVKI+o0ZD+Mzsw/nBKrHCMgiGpzEMGqV9Qwipbw805wWjh8ZcE/spoG6q2cYC/QZHv/W1SJjEE+pLl3Wk70xX8MQNfFiqklmcwLuwjQeTQREwf9izcn0KfWNoQv9hqGZHqMTvpHToxRYpyE8jJVPSVa+xr99E9D2t/HRcUEhfL+LoNjtqUeHzJpP95BxWgQWwwbYC1O/lvO6iEV7WbejSSfXDDSBCmrb8Oasa0ouVGmEO4UZ9iYv7iYs5pzeMiXxjlIwa5gxZXSB+T1OKOHWMuKxBbBB1o8XdFHNxh3n44al7iLXFMw9H4xEujawg1Cm66Asgmyh+5dP3VZQsTU6yymbluXWuRkh0TE9x/M9JG82IeBwH2CooRgH97BLIuesYQXnagPJWonmTm7Lglz1SQuxSSZ9WhLINA7X1ro0WS/y7vfh3pyMqJFbSkShm6Oo4k7bQgutbQNuuT22tt7IEa9aaWVTLR+0oRvshgmblqwxnp02WUUzxdBQ9LIJtIdRnfB11tAEJLM7/sfzRR2gBer0C/VH8h6rkjyhPbk7xRkyjcLNma6cqPDs7ffjPhmvA87M7r9sHLnlsZvL8KRZCHIT4c7HGLPab2XbGQhsRMwqNtprZizOsIWnc7IkV/JD3134WuITychp67/4wFAvBUvDu0f0U5RdIpLaUw9zk0N8NqIrfqhJABZ44sQtC4BKmlIlX29YXKR1o4XLhivqoaccGSOPUTgByZqvAW5Em7gk+gNvYfNHfW/mQi0XdkUz5bE45fZKwiZtsylaB13yAasJIm9+U38Zmvw7hsinWzhdpfk8RrM+55E8PIO8CaA8YUj24H04+DDVryYXwzFYP4WZMlkyavOz80UnrcxjySdLleGVznSiiZEJ1c4KW/tNavY9U4INu58Gi+6wfxIi+iJmdIgO79afs0htBMv8wLGF0LV7RgZSzcDPJ6n4ArzjeEn3SUzh3S/TueHs4bV7gQRR4DNwztmLztl6ymksoxux6l3D/BUbR7ow0OcZQ37qTcrURrvwN/ZtJGdhyP1JN+L1XlTxfFuB7sY1RG0nLl2pb6MaznecJ8NVRS9HgJ3DSNFh/a85c/XRhl9qBmQB9mYfSa4V7AIBwofym/BGw4sTzSauPbPdIa/do40eMBFAUNvGx0cXZ75Ma1avxwj/Mqr+b0vAR9TgFczaY0k3KY7OVEmCpz43wdrwx6hAA0ILgRnq3Wp78M0au9bwLhjIdeelQdxjQ0GA2Jts6zydh6T1QMoqWjE5nu3jnZcjK9zeSs/9rLU/w4yOuKcmuAMhZ9dmtf1KgD+0CAJKtl7f+ZUGyAArW2bX2t3ZuNS1tbd/Sh6FGzxPAZ2UtbxJzOuljD9UFAf3VEYp6Wzom04HjLUEECRSiL90Pemr/0KzY0nJLu+V3dt/W3LiX8l9QSwMEFAACAAgAvFVpRteZEilfAAAAagAAABsAAAB1bml2ZXJzYWwvdW5pdmVyc2FsLnBuZy54bWwtjFsKgCAQAP+D7iB7gE1NrYXMyyQp9MKkx+2LaP5mPqZz1zyxw6c9rosFgRxcXxbdlvwR/cmutwmU/APYbaEmFPrXMw45WDCNQJJaGd0CCz6OIVvQvEZSihMpqN7lA1BLAQIAABQAAgAIALtVaUbO8+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
  <p:tag name="ISPRING_OUTPUT_FOLDER" val="C:\Users\Danny\Dropbox\Website\M9P"/>
  <p:tag name="ISPRING_PRESENTATION_TITLE" val="Section 6.5 Solving Linear Inequalities Part 2"/>
  <p:tag name="ISPRING_RESOURCE_PATHS_HASH_PRESENTER" val="71e23bcc071c9712eb6287b30dedbc5515497c8"/>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311</TotalTime>
  <Words>555</Words>
  <Application>Microsoft Office PowerPoint</Application>
  <PresentationFormat>On-screen Show (4:3)</PresentationFormat>
  <Paragraphs>49</Paragraphs>
  <Slides>7</Slides>
  <Notes>7</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4" baseType="lpstr">
      <vt:lpstr>Arial</vt:lpstr>
      <vt:lpstr>Century Schoolbook</vt:lpstr>
      <vt:lpstr>Wingdings</vt:lpstr>
      <vt:lpstr>Wingdings 2</vt:lpstr>
      <vt:lpstr>Calibri</vt:lpstr>
      <vt:lpstr>Oriel</vt:lpstr>
      <vt:lpstr>MathType 6.0 Equation</vt:lpstr>
      <vt:lpstr>Section 6.5 Solving Linear Inequalities Part 2</vt:lpstr>
      <vt:lpstr>Review: Solve the following Inequalities</vt:lpstr>
      <vt:lpstr>I) Multiplying &amp; Dividing with Inequalities</vt:lpstr>
      <vt:lpstr>Ex: Solve the following inequalities and draw a number line to represent the solution</vt:lpstr>
      <vt:lpstr>Practice: Given each equation on the left, indicate which number line on the right is the correct solution: </vt:lpstr>
      <vt:lpstr>Bill has two phone plans to choose from.  Rogers charges $25/month and $0.10 per minute.  Bell charges $10/month and $0.15p per minute. Let “M” be the number of minutes.   A) Write an equation for how much each plan costs B) For how many minutes will the plan from Rogers be more expensive?  C) After how many minutes will the plan from Bell be more expensive?</vt:lpstr>
      <vt:lpstr>Homework:</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6.5 Solving Linear Inequalities Part 2</dc:title>
  <dc:creator>danny young</dc:creator>
  <cp:lastModifiedBy>Danny Young</cp:lastModifiedBy>
  <cp:revision>39</cp:revision>
  <dcterms:created xsi:type="dcterms:W3CDTF">2011-01-23T02:51:46Z</dcterms:created>
  <dcterms:modified xsi:type="dcterms:W3CDTF">2026-01-23T03:33:59Z</dcterms:modified>
</cp:coreProperties>
</file>